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28"/>
  </p:notesMasterIdLst>
  <p:sldIdLst>
    <p:sldId id="261" r:id="rId2"/>
    <p:sldId id="281" r:id="rId3"/>
    <p:sldId id="264" r:id="rId4"/>
    <p:sldId id="277" r:id="rId5"/>
    <p:sldId id="260" r:id="rId6"/>
    <p:sldId id="259" r:id="rId7"/>
    <p:sldId id="263" r:id="rId8"/>
    <p:sldId id="282" r:id="rId9"/>
    <p:sldId id="26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3" r:id="rId22"/>
    <p:sldId id="294" r:id="rId23"/>
    <p:sldId id="296" r:id="rId24"/>
    <p:sldId id="297" r:id="rId25"/>
    <p:sldId id="298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FF00"/>
    <a:srgbClr val="FFFF99"/>
    <a:srgbClr val="FF9900"/>
    <a:srgbClr val="FF9933"/>
    <a:srgbClr val="008000"/>
    <a:srgbClr val="0033CC"/>
    <a:srgbClr val="990033"/>
    <a:srgbClr val="66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64703889376997E-2"/>
          <c:y val="0.12279653985492364"/>
          <c:w val="0.60324576061926827"/>
          <c:h val="0.746790822236279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Разделы бюджета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6A8-49EC-98B4-A5C33BC3DFF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6A8-49EC-98B4-A5C33BC3DF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6A8-49EC-98B4-A5C33BC3DFF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6A8-49EC-98B4-A5C33BC3DFF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5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6A8-49EC-98B4-A5C33BC3DFF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6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6A8-49EC-98B4-A5C33BC3DFF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6A8-49EC-98B4-A5C33BC3DFF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6A8-49EC-98B4-A5C33BC3DFF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6A8-49EC-98B4-A5C33BC3DFF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6A8-49EC-98B4-A5C33BC3DFF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1564-4977-B903-2192BE0C9E9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36,7%</a:t>
                    </a:r>
                  </a:p>
                  <a:p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A8-49EC-98B4-A5C33BC3DFF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A8-49EC-98B4-A5C33BC3DFF9}"/>
                </c:ext>
              </c:extLst>
            </c:dLbl>
            <c:dLbl>
              <c:idx val="2"/>
              <c:layout>
                <c:manualLayout>
                  <c:x val="-0.10628961588597745"/>
                  <c:y val="-0.122891422750536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A8-49EC-98B4-A5C33BC3DFF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11,6%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A8-49EC-98B4-A5C33BC3DFF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A8-49EC-98B4-A5C33BC3DFF9}"/>
                </c:ext>
              </c:extLst>
            </c:dLbl>
            <c:dLbl>
              <c:idx val="5"/>
              <c:layout>
                <c:manualLayout>
                  <c:x val="0.10715718871489195"/>
                  <c:y val="-3.46234258065046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A8-49EC-98B4-A5C33BC3DFF9}"/>
                </c:ext>
              </c:extLst>
            </c:dLbl>
            <c:dLbl>
              <c:idx val="6"/>
              <c:layout>
                <c:manualLayout>
                  <c:x val="8.4438472272468867E-2"/>
                  <c:y val="2.157867065366463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A8-49EC-98B4-A5C33BC3DFF9}"/>
                </c:ext>
              </c:extLst>
            </c:dLbl>
            <c:dLbl>
              <c:idx val="7"/>
              <c:layout>
                <c:manualLayout>
                  <c:x val="5.2601971965246574E-2"/>
                  <c:y val="9.5078923229674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A8-49EC-98B4-A5C33BC3DFF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A8-49EC-98B4-A5C33BC3DFF9}"/>
                </c:ext>
              </c:extLst>
            </c:dLbl>
            <c:dLbl>
              <c:idx val="9"/>
              <c:layout>
                <c:manualLayout>
                  <c:x val="9.4802487639326777E-3"/>
                  <c:y val="-1.733923305046456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0,1%</a:t>
                    </a:r>
                  </a:p>
                  <a:p>
                    <a:endPara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A8-49EC-98B4-A5C33BC3DFF9}"/>
                </c:ext>
              </c:extLst>
            </c:dLbl>
            <c:dLbl>
              <c:idx val="10"/>
              <c:layout>
                <c:manualLayout>
                  <c:x val="5.3967187508972614E-2"/>
                  <c:y val="0.1052487492709214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64-4977-B903-2192BE0C9E9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 Социальная политика</c:v>
                </c:pt>
                <c:pt idx="3">
                  <c:v> Культура, кинематография</c:v>
                </c:pt>
                <c:pt idx="4">
                  <c:v>Средства массовой информации</c:v>
                </c:pt>
                <c:pt idx="5">
                  <c:v>Национальная экономика</c:v>
                </c:pt>
                <c:pt idx="6">
                  <c:v>Образование</c:v>
                </c:pt>
                <c:pt idx="7">
                  <c:v> Физическая культура и спорт</c:v>
                </c:pt>
                <c:pt idx="8">
                  <c:v> Охрана окружающей среды</c:v>
                </c:pt>
                <c:pt idx="9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78753.399999999994</c:v>
                </c:pt>
                <c:pt idx="1">
                  <c:v>74874.600000000006</c:v>
                </c:pt>
                <c:pt idx="2">
                  <c:v>28797.3</c:v>
                </c:pt>
                <c:pt idx="3">
                  <c:v>24864.6</c:v>
                </c:pt>
                <c:pt idx="4">
                  <c:v>4092</c:v>
                </c:pt>
                <c:pt idx="5">
                  <c:v>840.5</c:v>
                </c:pt>
                <c:pt idx="6">
                  <c:v>1293.5999999999999</c:v>
                </c:pt>
                <c:pt idx="7">
                  <c:v>255.9</c:v>
                </c:pt>
                <c:pt idx="8">
                  <c:v>205.6</c:v>
                </c:pt>
                <c:pt idx="9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8-4B43-8C8C-522D670C1AE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delete val="1"/>
      </c:legendEntry>
      <c:layout>
        <c:manualLayout>
          <c:xMode val="edge"/>
          <c:yMode val="edge"/>
          <c:x val="0.64029677100740201"/>
          <c:y val="4.3087074762410964E-2"/>
          <c:w val="0.34803452374799732"/>
          <c:h val="0.89828268011007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13F31-DC2F-4146-868E-D13FBD04CB0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D776A-B944-41DF-A3DC-A14B85D7FDA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gm:t>
    </dgm:pt>
    <dgm:pt modelId="{3865325A-9EE5-4832-8321-02EF4030F07B}" type="parTrans" cxnId="{856C956D-527B-4970-9A3F-2F3D6956E56D}">
      <dgm:prSet/>
      <dgm:spPr/>
      <dgm:t>
        <a:bodyPr/>
        <a:lstStyle/>
        <a:p>
          <a:endParaRPr lang="ru-RU"/>
        </a:p>
      </dgm:t>
    </dgm:pt>
    <dgm:pt modelId="{8FE89314-D4AA-46C5-8209-14CF1EDA27CD}" type="sibTrans" cxnId="{856C956D-527B-4970-9A3F-2F3D6956E56D}">
      <dgm:prSet/>
      <dgm:spPr/>
      <dgm:t>
        <a:bodyPr/>
        <a:lstStyle/>
        <a:p>
          <a:endParaRPr lang="ru-RU"/>
        </a:p>
      </dgm:t>
    </dgm:pt>
    <dgm:pt modelId="{45C88071-058C-4E27-9408-463EFA0B8B49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gm:t>
    </dgm:pt>
    <dgm:pt modelId="{60030B37-0652-45B0-86DA-B54E44C8A7BD}" type="parTrans" cxnId="{A586561B-C4CA-41D6-9DC5-15F00F0A563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B2180E5-C08F-42D2-B7B5-A9AE2D263AC6}" type="sibTrans" cxnId="{A586561B-C4CA-41D6-9DC5-15F00F0A5633}">
      <dgm:prSet/>
      <dgm:spPr/>
      <dgm:t>
        <a:bodyPr/>
        <a:lstStyle/>
        <a:p>
          <a:endParaRPr lang="ru-RU"/>
        </a:p>
      </dgm:t>
    </dgm:pt>
    <dgm:pt modelId="{461858CD-ACC6-46D1-AFC0-D5EAA3B0EF5B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gm:t>
    </dgm:pt>
    <dgm:pt modelId="{F971E8E4-B666-492E-ACEB-1133344DA93B}" type="parTrans" cxnId="{798643CA-6E07-47EB-A2A5-6C9A695E43B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05FA846-8560-440B-BD7C-9DC9AA46E2D2}" type="sibTrans" cxnId="{798643CA-6E07-47EB-A2A5-6C9A695E43BA}">
      <dgm:prSet/>
      <dgm:spPr/>
      <dgm:t>
        <a:bodyPr/>
        <a:lstStyle/>
        <a:p>
          <a:endParaRPr lang="ru-RU"/>
        </a:p>
      </dgm:t>
    </dgm:pt>
    <dgm:pt modelId="{25AB92D1-EB9C-4C61-AC99-E7C104FFCA3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gm:t>
    </dgm:pt>
    <dgm:pt modelId="{C94B209A-53B4-49AC-9E76-1F6203104648}" type="parTrans" cxnId="{798BF910-72B9-4D77-8F9A-DBF7AEDF2365}">
      <dgm:prSet/>
      <dgm:spPr/>
      <dgm:t>
        <a:bodyPr/>
        <a:lstStyle/>
        <a:p>
          <a:endParaRPr lang="ru-RU"/>
        </a:p>
      </dgm:t>
    </dgm:pt>
    <dgm:pt modelId="{FBAC0C88-62C9-49FD-B82B-ADC569A89E99}" type="sibTrans" cxnId="{798BF910-72B9-4D77-8F9A-DBF7AEDF2365}">
      <dgm:prSet/>
      <dgm:spPr/>
      <dgm:t>
        <a:bodyPr/>
        <a:lstStyle/>
        <a:p>
          <a:endParaRPr lang="ru-RU"/>
        </a:p>
      </dgm:t>
    </dgm:pt>
    <dgm:pt modelId="{02670118-ADD5-4B16-B06D-24691981F974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Благоустройство</a:t>
          </a:r>
        </a:p>
      </dgm:t>
    </dgm:pt>
    <dgm:pt modelId="{B127FE74-292C-45C3-A617-8F2F0BFB8196}" type="parTrans" cxnId="{30269E5B-6126-43DA-8E4E-214A697C45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AE2173-EB14-4329-92B0-A2E48B6843FF}" type="sibTrans" cxnId="{30269E5B-6126-43DA-8E4E-214A697C45AB}">
      <dgm:prSet/>
      <dgm:spPr/>
      <dgm:t>
        <a:bodyPr/>
        <a:lstStyle/>
        <a:p>
          <a:endParaRPr lang="ru-RU"/>
        </a:p>
      </dgm:t>
    </dgm:pt>
    <dgm:pt modelId="{415DE584-5359-4212-81F9-1434799BBA5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gm:t>
    </dgm:pt>
    <dgm:pt modelId="{828DB443-671D-41FF-B33F-62031BA01D27}" type="parTrans" cxnId="{207E95B1-5845-47EA-BCCB-8CCB407B5B3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D35A5E-62A5-4FA4-A7F4-65BC3831F6CB}" type="sibTrans" cxnId="{207E95B1-5845-47EA-BCCB-8CCB407B5B34}">
      <dgm:prSet/>
      <dgm:spPr/>
      <dgm:t>
        <a:bodyPr/>
        <a:lstStyle/>
        <a:p>
          <a:endParaRPr lang="ru-RU"/>
        </a:p>
      </dgm:t>
    </dgm:pt>
    <dgm:pt modelId="{4DB6780D-362C-4B3A-8E4A-E8D1A50FD7D3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Экономия</a:t>
          </a:r>
        </a:p>
      </dgm:t>
    </dgm:pt>
    <dgm:pt modelId="{7935194C-712E-416F-9323-3B2D525D4542}" type="parTrans" cxnId="{FA4A6141-4E0E-4277-818B-F9A558FD9D0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6DE18B-3537-4EF1-8D33-25B67270C30E}" type="sibTrans" cxnId="{FA4A6141-4E0E-4277-818B-F9A558FD9D0F}">
      <dgm:prSet/>
      <dgm:spPr/>
      <dgm:t>
        <a:bodyPr/>
        <a:lstStyle/>
        <a:p>
          <a:endParaRPr lang="ru-RU"/>
        </a:p>
      </dgm:t>
    </dgm:pt>
    <dgm:pt modelId="{8601EC38-3400-4280-8640-06589CF66543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gm:t>
    </dgm:pt>
    <dgm:pt modelId="{52F78121-13FF-4291-A4C1-AFA940DF95F5}" type="parTrans" cxnId="{03C936D1-3FA3-4E81-A7CA-6FA1A79BC6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21A303B-30A8-4751-B885-EACF27D82BE1}" type="sibTrans" cxnId="{03C936D1-3FA3-4E81-A7CA-6FA1A79BC667}">
      <dgm:prSet/>
      <dgm:spPr/>
      <dgm:t>
        <a:bodyPr/>
        <a:lstStyle/>
        <a:p>
          <a:endParaRPr lang="ru-RU"/>
        </a:p>
      </dgm:t>
    </dgm:pt>
    <dgm:pt modelId="{98CD7B2C-287F-4456-9792-B6BFF6618412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gm:t>
    </dgm:pt>
    <dgm:pt modelId="{6E77F21E-175A-48A4-80EC-55E3D84FA1FE}" type="parTrans" cxnId="{F5A44961-B3F8-4121-88A5-75D14E1308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04F2054-CF5A-41F5-B01E-D3A710978BF0}" type="sibTrans" cxnId="{F5A44961-B3F8-4121-88A5-75D14E130840}">
      <dgm:prSet/>
      <dgm:spPr/>
      <dgm:t>
        <a:bodyPr/>
        <a:lstStyle/>
        <a:p>
          <a:endParaRPr lang="ru-RU"/>
        </a:p>
      </dgm:t>
    </dgm:pt>
    <dgm:pt modelId="{DE757E63-FE31-491E-9664-4C330115513D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gm:t>
    </dgm:pt>
    <dgm:pt modelId="{1033F485-F5CC-447C-8D0E-410F9836CFB1}" type="parTrans" cxnId="{33758EC1-13AB-4E6B-9263-B859DA336E0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0D9CBE-8415-4B6E-883A-4F18C41D8F7B}" type="sibTrans" cxnId="{33758EC1-13AB-4E6B-9263-B859DA336E0E}">
      <dgm:prSet/>
      <dgm:spPr/>
      <dgm:t>
        <a:bodyPr/>
        <a:lstStyle/>
        <a:p>
          <a:endParaRPr lang="ru-RU"/>
        </a:p>
      </dgm:t>
    </dgm:pt>
    <dgm:pt modelId="{8BAF8E5F-E698-4C60-8AA7-E6E9597CE13F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Доступность</a:t>
          </a:r>
        </a:p>
      </dgm:t>
    </dgm:pt>
    <dgm:pt modelId="{9627C92C-04B7-4804-B842-81F01747FBA6}" type="parTrans" cxnId="{B074CDE2-5FC1-4DA8-80DF-AB62FA01A47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F7DAAF-E309-435B-8799-D7D33C684F26}" type="sibTrans" cxnId="{B074CDE2-5FC1-4DA8-80DF-AB62FA01A471}">
      <dgm:prSet/>
      <dgm:spPr/>
      <dgm:t>
        <a:bodyPr/>
        <a:lstStyle/>
        <a:p>
          <a:endParaRPr lang="ru-RU"/>
        </a:p>
      </dgm:t>
    </dgm:pt>
    <dgm:pt modelId="{C41B4C61-BD74-41FB-A1DD-57EF5659A9DE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Прозрачность</a:t>
          </a:r>
        </a:p>
      </dgm:t>
    </dgm:pt>
    <dgm:pt modelId="{441FC69F-7F82-42CF-9E47-975B02BB639E}" type="parTrans" cxnId="{88C00E16-1F0E-4535-A249-6E1DFB49235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53137C-DB50-49D4-82C0-D0B82A383DEE}" type="sibTrans" cxnId="{88C00E16-1F0E-4535-A249-6E1DFB49235C}">
      <dgm:prSet/>
      <dgm:spPr/>
      <dgm:t>
        <a:bodyPr/>
        <a:lstStyle/>
        <a:p>
          <a:endParaRPr lang="ru-RU"/>
        </a:p>
      </dgm:t>
    </dgm:pt>
    <dgm:pt modelId="{116C80CF-5BB3-46ED-99D7-5320EF13581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Опека</a:t>
          </a:r>
        </a:p>
      </dgm:t>
    </dgm:pt>
    <dgm:pt modelId="{69880D3A-7515-4517-B7EF-D4ECB238D182}" type="parTrans" cxnId="{991ED6A4-F232-453C-8C89-8A3C60AA141D}">
      <dgm:prSet/>
      <dgm:spPr/>
      <dgm:t>
        <a:bodyPr/>
        <a:lstStyle/>
        <a:p>
          <a:endParaRPr lang="ru-RU"/>
        </a:p>
      </dgm:t>
    </dgm:pt>
    <dgm:pt modelId="{09807281-651D-4A92-9613-B2BE081AAD81}" type="sibTrans" cxnId="{991ED6A4-F232-453C-8C89-8A3C60AA141D}">
      <dgm:prSet/>
      <dgm:spPr/>
      <dgm:t>
        <a:bodyPr/>
        <a:lstStyle/>
        <a:p>
          <a:endParaRPr lang="ru-RU"/>
        </a:p>
      </dgm:t>
    </dgm:pt>
    <dgm:pt modelId="{8820194C-6C09-4655-BA92-ABEB93B857C8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41843203-020D-4D5D-B9EA-FF7E4876D1F6}" type="parTrans" cxnId="{03D03A17-7926-41F2-9C25-528D10282603}">
      <dgm:prSet/>
      <dgm:spPr/>
      <dgm:t>
        <a:bodyPr/>
        <a:lstStyle/>
        <a:p>
          <a:endParaRPr lang="ru-RU"/>
        </a:p>
      </dgm:t>
    </dgm:pt>
    <dgm:pt modelId="{C8F91902-111D-4D1F-960C-6FDA27A66F52}" type="sibTrans" cxnId="{03D03A17-7926-41F2-9C25-528D10282603}">
      <dgm:prSet/>
      <dgm:spPr/>
      <dgm:t>
        <a:bodyPr/>
        <a:lstStyle/>
        <a:p>
          <a:endParaRPr lang="ru-RU"/>
        </a:p>
      </dgm:t>
    </dgm:pt>
    <dgm:pt modelId="{9ECAFB00-2D0A-4401-9508-1FA52D0D60CE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Военно-патриотическое воспитание</a:t>
          </a:r>
        </a:p>
      </dgm:t>
    </dgm:pt>
    <dgm:pt modelId="{2FA762F2-9010-493E-8A69-7D7CC16EEF08}" type="parTrans" cxnId="{CE80EA07-C01C-403D-904C-AA7D6E847D42}">
      <dgm:prSet/>
      <dgm:spPr/>
      <dgm:t>
        <a:bodyPr/>
        <a:lstStyle/>
        <a:p>
          <a:endParaRPr lang="ru-RU"/>
        </a:p>
      </dgm:t>
    </dgm:pt>
    <dgm:pt modelId="{C21D00CC-FBB3-4E11-B1F4-99F8A0E1450E}" type="sibTrans" cxnId="{CE80EA07-C01C-403D-904C-AA7D6E847D42}">
      <dgm:prSet/>
      <dgm:spPr/>
      <dgm:t>
        <a:bodyPr/>
        <a:lstStyle/>
        <a:p>
          <a:endParaRPr lang="ru-RU"/>
        </a:p>
      </dgm:t>
    </dgm:pt>
    <dgm:pt modelId="{171D1417-A8E9-4B6F-B744-8AEB55DFEB67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gm:t>
    </dgm:pt>
    <dgm:pt modelId="{14DF63ED-05E1-456A-85F2-218B1D06B3E7}" type="parTrans" cxnId="{30C0F924-382A-434E-B726-1371295958C5}">
      <dgm:prSet/>
      <dgm:spPr/>
      <dgm:t>
        <a:bodyPr/>
        <a:lstStyle/>
        <a:p>
          <a:endParaRPr lang="ru-RU"/>
        </a:p>
      </dgm:t>
    </dgm:pt>
    <dgm:pt modelId="{83A031B8-D861-4BC1-898B-3F8FDCE38860}" type="sibTrans" cxnId="{30C0F924-382A-434E-B726-1371295958C5}">
      <dgm:prSet/>
      <dgm:spPr/>
      <dgm:t>
        <a:bodyPr/>
        <a:lstStyle/>
        <a:p>
          <a:endParaRPr lang="ru-RU"/>
        </a:p>
      </dgm:t>
    </dgm:pt>
    <dgm:pt modelId="{29BA1462-4EF2-42F2-AABB-631C730EFE62}">
      <dgm:prSet phldrT="[Текст]" custT="1"/>
      <dgm:spPr/>
      <dgm:t>
        <a:bodyPr/>
        <a:lstStyle/>
        <a:p>
          <a:endParaRPr lang="ru-RU" sz="20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E70F5AE-F067-4FEA-AA5E-7F090BB499BC}" type="parTrans" cxnId="{1D4F5356-546C-4E00-8F8D-3A3B774F1219}">
      <dgm:prSet/>
      <dgm:spPr/>
      <dgm:t>
        <a:bodyPr/>
        <a:lstStyle/>
        <a:p>
          <a:endParaRPr lang="ru-RU"/>
        </a:p>
      </dgm:t>
    </dgm:pt>
    <dgm:pt modelId="{D3FEDAC3-80B1-43F7-8003-F6A5F997152D}" type="sibTrans" cxnId="{1D4F5356-546C-4E00-8F8D-3A3B774F1219}">
      <dgm:prSet/>
      <dgm:spPr/>
      <dgm:t>
        <a:bodyPr/>
        <a:lstStyle/>
        <a:p>
          <a:endParaRPr lang="ru-RU"/>
        </a:p>
      </dgm:t>
    </dgm:pt>
    <dgm:pt modelId="{689291C3-F896-47B2-B0F7-4863230B14A7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</a:t>
          </a:r>
        </a:p>
      </dgm:t>
    </dgm:pt>
    <dgm:pt modelId="{D0409446-A992-4997-941C-D29C442C4692}" type="sibTrans" cxnId="{A3D85A6C-5DFE-41A1-8F00-EC5BA085A4CF}">
      <dgm:prSet/>
      <dgm:spPr/>
      <dgm:t>
        <a:bodyPr/>
        <a:lstStyle/>
        <a:p>
          <a:endParaRPr lang="ru-RU"/>
        </a:p>
      </dgm:t>
    </dgm:pt>
    <dgm:pt modelId="{432820F5-1DD6-4F3C-8168-17E1066DBC83}" type="parTrans" cxnId="{A3D85A6C-5DFE-41A1-8F00-EC5BA085A4C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2026D5-D9FE-4A26-A528-B39B2D1E8D7F}" type="pres">
      <dgm:prSet presAssocID="{DA513F31-DC2F-4146-868E-D13FBD04CB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D747AE-7F4D-453B-AD5A-ECC7467BADA9}" type="pres">
      <dgm:prSet presAssocID="{143D776A-B944-41DF-A3DC-A14B85D7FDAE}" presName="root" presStyleCnt="0"/>
      <dgm:spPr/>
    </dgm:pt>
    <dgm:pt modelId="{91F47571-25DD-4E95-83D6-214A75BC0FF2}" type="pres">
      <dgm:prSet presAssocID="{143D776A-B944-41DF-A3DC-A14B85D7FDAE}" presName="rootComposite" presStyleCnt="0"/>
      <dgm:spPr/>
    </dgm:pt>
    <dgm:pt modelId="{8B116E92-8ABA-4E72-86B6-9FE22ED03CC5}" type="pres">
      <dgm:prSet presAssocID="{143D776A-B944-41DF-A3DC-A14B85D7FDAE}" presName="rootText" presStyleLbl="node1" presStyleIdx="0" presStyleCnt="2" custScaleX="151243" custScaleY="39257" custLinFactNeighborX="-57643" custLinFactNeighborY="1160"/>
      <dgm:spPr/>
      <dgm:t>
        <a:bodyPr/>
        <a:lstStyle/>
        <a:p>
          <a:endParaRPr lang="ru-RU"/>
        </a:p>
      </dgm:t>
    </dgm:pt>
    <dgm:pt modelId="{17D0F43C-FD22-4A29-8692-26A39E429AA4}" type="pres">
      <dgm:prSet presAssocID="{143D776A-B944-41DF-A3DC-A14B85D7FDAE}" presName="rootConnector" presStyleLbl="node1" presStyleIdx="0" presStyleCnt="2"/>
      <dgm:spPr/>
      <dgm:t>
        <a:bodyPr/>
        <a:lstStyle/>
        <a:p>
          <a:endParaRPr lang="ru-RU"/>
        </a:p>
      </dgm:t>
    </dgm:pt>
    <dgm:pt modelId="{CC851641-DA58-4799-808A-31A8F010B018}" type="pres">
      <dgm:prSet presAssocID="{143D776A-B944-41DF-A3DC-A14B85D7FDAE}" presName="childShape" presStyleCnt="0"/>
      <dgm:spPr/>
    </dgm:pt>
    <dgm:pt modelId="{1A98A4C9-8213-4F12-B4A3-A43440526F53}" type="pres">
      <dgm:prSet presAssocID="{60030B37-0652-45B0-86DA-B54E44C8A7BD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2549A44F-1D4D-4979-A0E8-01D2A76FC21A}" type="pres">
      <dgm:prSet presAssocID="{45C88071-058C-4E27-9408-463EFA0B8B49}" presName="childText" presStyleLbl="bgAcc1" presStyleIdx="0" presStyleCnt="16" custScaleX="168248" custScaleY="37571" custLinFactNeighborX="-68088" custLinFactNeighborY="-15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FA0F4-B42E-4AA8-AACC-3B66C3FF1283}" type="pres">
      <dgm:prSet presAssocID="{F971E8E4-B666-492E-ACEB-1133344DA93B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2E400D32-DEC5-4917-840F-567E7E681E9E}" type="pres">
      <dgm:prSet presAssocID="{461858CD-ACC6-46D1-AFC0-D5EAA3B0EF5B}" presName="childText" presStyleLbl="bgAcc1" presStyleIdx="1" presStyleCnt="16" custScaleX="189624" custScaleY="28983" custLinFactNeighborX="-68827" custLinFactNeighborY="-3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F741F-FDE7-4E97-9FA2-4153161B401C}" type="pres">
      <dgm:prSet presAssocID="{52F78121-13FF-4291-A4C1-AFA940DF95F5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6B8B7101-3336-43DE-9259-5A3C9DED8080}" type="pres">
      <dgm:prSet presAssocID="{8601EC38-3400-4280-8640-06589CF66543}" presName="childText" presStyleLbl="bgAcc1" presStyleIdx="2" presStyleCnt="16" custScaleX="172129" custScaleY="28111" custLinFactNeighborX="-68585" custLinFactNeighborY="-4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36CA-C93B-46FE-A513-D4DE1ECD415D}" type="pres">
      <dgm:prSet presAssocID="{6E77F21E-175A-48A4-80EC-55E3D84FA1FE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4E829658-9474-4F42-9160-FD007107C700}" type="pres">
      <dgm:prSet presAssocID="{98CD7B2C-287F-4456-9792-B6BFF6618412}" presName="childText" presStyleLbl="bgAcc1" presStyleIdx="3" presStyleCnt="16" custScaleX="178129" custScaleY="36193" custLinFactNeighborX="-5277" custLinFactNeighborY="-3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023F-2065-47BD-AFBB-6475F6817C5E}" type="pres">
      <dgm:prSet presAssocID="{7935194C-712E-416F-9323-3B2D525D4542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25DC8192-443F-49BA-B206-51C915F53DDD}" type="pres">
      <dgm:prSet presAssocID="{4DB6780D-362C-4B3A-8E4A-E8D1A50FD7D3}" presName="childText" presStyleLbl="bgAcc1" presStyleIdx="4" presStyleCnt="16" custAng="10800000" custFlipVert="1" custScaleX="88403" custScaleY="26103" custLinFactY="-25167" custLinFactNeighborX="-360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21C3F-A52D-4EAC-A79B-A80DBA0FB2E7}" type="pres">
      <dgm:prSet presAssocID="{1033F485-F5CC-447C-8D0E-410F9836CFB1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2534349C-CA66-4F0F-B88E-4A609A08BFE0}" type="pres">
      <dgm:prSet presAssocID="{DE757E63-FE31-491E-9664-4C330115513D}" presName="childText" presStyleLbl="bgAcc1" presStyleIdx="5" presStyleCnt="16" custScaleX="156243" custScaleY="26287" custLinFactY="-1989" custLinFactNeighborX="158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3BEA-3CF7-4844-9960-D8FE95D5DBD9}" type="pres">
      <dgm:prSet presAssocID="{9627C92C-04B7-4804-B842-81F01747FBA6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0F631C83-D0F9-460E-8BDF-11BF2BC432E8}" type="pres">
      <dgm:prSet presAssocID="{8BAF8E5F-E698-4C60-8AA7-E6E9597CE13F}" presName="childText" presStyleLbl="bgAcc1" presStyleIdx="6" presStyleCnt="16" custScaleX="101103" custScaleY="30841" custLinFactY="-19512" custLinFactNeighborX="642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4CD3-4F03-4867-9577-26E1766B98A4}" type="pres">
      <dgm:prSet presAssocID="{441FC69F-7F82-42CF-9E47-975B02BB639E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EE1A54FB-FD25-4883-BE46-4D2F6B8D9912}" type="pres">
      <dgm:prSet presAssocID="{C41B4C61-BD74-41FB-A1DD-57EF5659A9DE}" presName="childText" presStyleLbl="bgAcc1" presStyleIdx="7" presStyleCnt="16" custScaleX="94968" custScaleY="30165" custLinFactY="-34836" custLinFactNeighborX="622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A4B01-FDB0-4B32-84F6-0F8332612BB2}" type="pres">
      <dgm:prSet presAssocID="{432820F5-1DD6-4F3C-8168-17E1066DBC83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42562F78-3A99-4DD0-A2F9-8FE7162E0880}" type="pres">
      <dgm:prSet presAssocID="{689291C3-F896-47B2-B0F7-4863230B14A7}" presName="childText" presStyleLbl="bgAcc1" presStyleIdx="8" presStyleCnt="16" custScaleX="97833" custScaleY="35193" custLinFactY="-62990" custLinFactNeighborX="-47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4CD8-D69E-4B7F-807D-CC6380325D57}" type="pres">
      <dgm:prSet presAssocID="{25AB92D1-EB9C-4C61-AC99-E7C104FFCA38}" presName="root" presStyleCnt="0"/>
      <dgm:spPr/>
    </dgm:pt>
    <dgm:pt modelId="{7592322F-FB2D-4686-ABD6-2EC4058863DE}" type="pres">
      <dgm:prSet presAssocID="{25AB92D1-EB9C-4C61-AC99-E7C104FFCA38}" presName="rootComposite" presStyleCnt="0"/>
      <dgm:spPr/>
    </dgm:pt>
    <dgm:pt modelId="{EB266EEB-1D7D-4157-B4E8-322B6F5FB5A4}" type="pres">
      <dgm:prSet presAssocID="{25AB92D1-EB9C-4C61-AC99-E7C104FFCA38}" presName="rootText" presStyleLbl="node1" presStyleIdx="1" presStyleCnt="2" custScaleX="193392" custScaleY="37870" custLinFactNeighborX="-9154" custLinFactNeighborY="7881"/>
      <dgm:spPr/>
      <dgm:t>
        <a:bodyPr/>
        <a:lstStyle/>
        <a:p>
          <a:endParaRPr lang="ru-RU"/>
        </a:p>
      </dgm:t>
    </dgm:pt>
    <dgm:pt modelId="{9F9B1E83-78C2-48CE-8039-18E6EC2DE359}" type="pres">
      <dgm:prSet presAssocID="{25AB92D1-EB9C-4C61-AC99-E7C104FFCA38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0B6D0E-335C-4378-A8A4-CFE8E21232C2}" type="pres">
      <dgm:prSet presAssocID="{25AB92D1-EB9C-4C61-AC99-E7C104FFCA38}" presName="childShape" presStyleCnt="0"/>
      <dgm:spPr/>
    </dgm:pt>
    <dgm:pt modelId="{3BA2F6E4-5DB4-48E0-91F9-C3C705062922}" type="pres">
      <dgm:prSet presAssocID="{B127FE74-292C-45C3-A617-8F2F0BFB8196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5DE5B142-5BD7-46C5-81E7-48AA04B5E13B}" type="pres">
      <dgm:prSet presAssocID="{02670118-ADD5-4B16-B06D-24691981F974}" presName="childText" presStyleLbl="bgAcc1" presStyleIdx="9" presStyleCnt="16" custScaleX="123831" custScaleY="33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3A38A-230F-4A7E-945D-783B688610A9}" type="pres">
      <dgm:prSet presAssocID="{828DB443-671D-41FF-B33F-62031BA01D27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A7E65621-2702-4D57-A4B0-C55E8D0785A3}" type="pres">
      <dgm:prSet presAssocID="{415DE584-5359-4212-81F9-1434799BBA51}" presName="childText" presStyleLbl="bgAcc1" presStyleIdx="10" presStyleCnt="16" custScaleX="174951" custScaleY="32472" custLinFactNeighborX="1756" custLinFactNeighborY="-1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D9BB0-D351-4C94-88EA-338332FDF4FC}" type="pres">
      <dgm:prSet presAssocID="{69880D3A-7515-4517-B7EF-D4ECB238D182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C76573CF-AA98-40BB-887E-EE8AE76A8DC8}" type="pres">
      <dgm:prSet presAssocID="{116C80CF-5BB3-46ED-99D7-5320EF135811}" presName="childText" presStyleLbl="bgAcc1" presStyleIdx="11" presStyleCnt="16" custScaleX="49354" custScaleY="32472" custLinFactNeighborX="1756" custLinFactNeighborY="-28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41F1-5A84-4F33-801F-B95C2EAFDEC5}" type="pres">
      <dgm:prSet presAssocID="{41843203-020D-4D5D-B9EA-FF7E4876D1F6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7B28636B-4064-4D8E-84C3-C40274A02897}" type="pres">
      <dgm:prSet presAssocID="{8820194C-6C09-4655-BA92-ABEB93B857C8}" presName="childText" presStyleLbl="bgAcc1" presStyleIdx="12" presStyleCnt="16" custScaleX="202030" custScaleY="43471" custLinFactNeighborX="-7842" custLinFactNeighborY="-4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3FC91-AD4E-4AEE-A785-6FD2F5669D46}" type="pres">
      <dgm:prSet presAssocID="{2FA762F2-9010-493E-8A69-7D7CC16EEF08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DC376083-85EF-4420-B968-04C885692969}" type="pres">
      <dgm:prSet presAssocID="{9ECAFB00-2D0A-4401-9508-1FA52D0D60CE}" presName="childText" presStyleLbl="bgAcc1" presStyleIdx="13" presStyleCnt="16" custScaleX="174394" custScaleY="56150" custLinFactNeighborX="-16812" custLinFactNeighborY="-56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2267-5ED1-411C-BBA6-391E853F1879}" type="pres">
      <dgm:prSet presAssocID="{14DF63ED-05E1-456A-85F2-218B1D06B3E7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385D47FD-1BB7-4C28-AF04-C084375F220E}" type="pres">
      <dgm:prSet presAssocID="{171D1417-A8E9-4B6F-B744-8AEB55DFEB67}" presName="childText" presStyleLbl="bgAcc1" presStyleIdx="14" presStyleCnt="16" custScaleX="182918" custScaleY="33058" custLinFactNeighborX="4288" custLinFactNeighborY="-74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E17C5-2E00-4120-A97D-6FD38F1AE47C}" type="pres">
      <dgm:prSet presAssocID="{EE70F5AE-F067-4FEA-AA5E-7F090BB499BC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F896BFEE-68FD-45F8-87AF-95A9D9C1916D}" type="pres">
      <dgm:prSet presAssocID="{29BA1462-4EF2-42F2-AABB-631C730EFE62}" presName="childText" presStyleLbl="bgAcc1" presStyleIdx="15" presStyleCnt="16" custScaleX="202095" custScaleY="60985" custLinFactNeighborX="1052" custLinFactNeighborY="-9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F952D-E220-407F-B0C4-35AD10F2AE87}" type="presOf" srcId="{C41B4C61-BD74-41FB-A1DD-57EF5659A9DE}" destId="{EE1A54FB-FD25-4883-BE46-4D2F6B8D9912}" srcOrd="0" destOrd="0" presId="urn:microsoft.com/office/officeart/2005/8/layout/hierarchy3"/>
    <dgm:cxn modelId="{E5161307-EA1A-4ABB-A946-7FFEB666F058}" type="presOf" srcId="{2FA762F2-9010-493E-8A69-7D7CC16EEF08}" destId="{4613FC91-AD4E-4AEE-A785-6FD2F5669D46}" srcOrd="0" destOrd="0" presId="urn:microsoft.com/office/officeart/2005/8/layout/hierarchy3"/>
    <dgm:cxn modelId="{991ED6A4-F232-453C-8C89-8A3C60AA141D}" srcId="{25AB92D1-EB9C-4C61-AC99-E7C104FFCA38}" destId="{116C80CF-5BB3-46ED-99D7-5320EF135811}" srcOrd="2" destOrd="0" parTransId="{69880D3A-7515-4517-B7EF-D4ECB238D182}" sibTransId="{09807281-651D-4A92-9613-B2BE081AAD81}"/>
    <dgm:cxn modelId="{056464C5-3787-4B95-8CA6-69A578667364}" type="presOf" srcId="{DA513F31-DC2F-4146-868E-D13FBD04CB03}" destId="{A22026D5-D9FE-4A26-A528-B39B2D1E8D7F}" srcOrd="0" destOrd="0" presId="urn:microsoft.com/office/officeart/2005/8/layout/hierarchy3"/>
    <dgm:cxn modelId="{3F59EE84-AB50-45FD-925A-C08EB7BB6EB1}" type="presOf" srcId="{116C80CF-5BB3-46ED-99D7-5320EF135811}" destId="{C76573CF-AA98-40BB-887E-EE8AE76A8DC8}" srcOrd="0" destOrd="0" presId="urn:microsoft.com/office/officeart/2005/8/layout/hierarchy3"/>
    <dgm:cxn modelId="{9C4CFC9A-8063-4D2C-9DEA-5E567FDBDDB0}" type="presOf" srcId="{9627C92C-04B7-4804-B842-81F01747FBA6}" destId="{2BBD3BEA-3CF7-4844-9960-D8FE95D5DBD9}" srcOrd="0" destOrd="0" presId="urn:microsoft.com/office/officeart/2005/8/layout/hierarchy3"/>
    <dgm:cxn modelId="{F558A2FC-BE85-4A04-B702-7C798C95EDCD}" type="presOf" srcId="{441FC69F-7F82-42CF-9E47-975B02BB639E}" destId="{978A4CD3-4F03-4867-9577-26E1766B98A4}" srcOrd="0" destOrd="0" presId="urn:microsoft.com/office/officeart/2005/8/layout/hierarchy3"/>
    <dgm:cxn modelId="{A586561B-C4CA-41D6-9DC5-15F00F0A5633}" srcId="{143D776A-B944-41DF-A3DC-A14B85D7FDAE}" destId="{45C88071-058C-4E27-9408-463EFA0B8B49}" srcOrd="0" destOrd="0" parTransId="{60030B37-0652-45B0-86DA-B54E44C8A7BD}" sibTransId="{BB2180E5-C08F-42D2-B7B5-A9AE2D263AC6}"/>
    <dgm:cxn modelId="{CAABE02D-33D2-4140-91A0-B6A73DCD55A6}" type="presOf" srcId="{6E77F21E-175A-48A4-80EC-55E3D84FA1FE}" destId="{7C8D36CA-C93B-46FE-A513-D4DE1ECD415D}" srcOrd="0" destOrd="0" presId="urn:microsoft.com/office/officeart/2005/8/layout/hierarchy3"/>
    <dgm:cxn modelId="{84DEBEF6-9E9B-4F5F-BB62-8BF5860241B1}" type="presOf" srcId="{60030B37-0652-45B0-86DA-B54E44C8A7BD}" destId="{1A98A4C9-8213-4F12-B4A3-A43440526F53}" srcOrd="0" destOrd="0" presId="urn:microsoft.com/office/officeart/2005/8/layout/hierarchy3"/>
    <dgm:cxn modelId="{F5A44961-B3F8-4121-88A5-75D14E130840}" srcId="{143D776A-B944-41DF-A3DC-A14B85D7FDAE}" destId="{98CD7B2C-287F-4456-9792-B6BFF6618412}" srcOrd="3" destOrd="0" parTransId="{6E77F21E-175A-48A4-80EC-55E3D84FA1FE}" sibTransId="{304F2054-CF5A-41F5-B01E-D3A710978BF0}"/>
    <dgm:cxn modelId="{50BC5380-BDD1-4CA1-8828-DC7C53C7D086}" type="presOf" srcId="{F971E8E4-B666-492E-ACEB-1133344DA93B}" destId="{80EFA0F4-B42E-4AA8-AACC-3B66C3FF1283}" srcOrd="0" destOrd="0" presId="urn:microsoft.com/office/officeart/2005/8/layout/hierarchy3"/>
    <dgm:cxn modelId="{19C918BA-AB08-4A97-A7CD-E1453BECD1D5}" type="presOf" srcId="{52F78121-13FF-4291-A4C1-AFA940DF95F5}" destId="{43BF741F-FDE7-4E97-9FA2-4153161B401C}" srcOrd="0" destOrd="0" presId="urn:microsoft.com/office/officeart/2005/8/layout/hierarchy3"/>
    <dgm:cxn modelId="{B074CDE2-5FC1-4DA8-80DF-AB62FA01A471}" srcId="{143D776A-B944-41DF-A3DC-A14B85D7FDAE}" destId="{8BAF8E5F-E698-4C60-8AA7-E6E9597CE13F}" srcOrd="6" destOrd="0" parTransId="{9627C92C-04B7-4804-B842-81F01747FBA6}" sibTransId="{C3F7DAAF-E309-435B-8799-D7D33C684F26}"/>
    <dgm:cxn modelId="{798BF910-72B9-4D77-8F9A-DBF7AEDF2365}" srcId="{DA513F31-DC2F-4146-868E-D13FBD04CB03}" destId="{25AB92D1-EB9C-4C61-AC99-E7C104FFCA38}" srcOrd="1" destOrd="0" parTransId="{C94B209A-53B4-49AC-9E76-1F6203104648}" sibTransId="{FBAC0C88-62C9-49FD-B82B-ADC569A89E99}"/>
    <dgm:cxn modelId="{97E21EE5-E603-451D-817B-199D30F5A159}" type="presOf" srcId="{828DB443-671D-41FF-B33F-62031BA01D27}" destId="{5EE3A38A-230F-4A7E-945D-783B688610A9}" srcOrd="0" destOrd="0" presId="urn:microsoft.com/office/officeart/2005/8/layout/hierarchy3"/>
    <dgm:cxn modelId="{668DE9F6-A87F-4859-AAD8-AA690C58EFB6}" type="presOf" srcId="{415DE584-5359-4212-81F9-1434799BBA51}" destId="{A7E65621-2702-4D57-A4B0-C55E8D0785A3}" srcOrd="0" destOrd="0" presId="urn:microsoft.com/office/officeart/2005/8/layout/hierarchy3"/>
    <dgm:cxn modelId="{CB29F061-FE83-4372-A47E-44DC23B46F8F}" type="presOf" srcId="{25AB92D1-EB9C-4C61-AC99-E7C104FFCA38}" destId="{9F9B1E83-78C2-48CE-8039-18E6EC2DE359}" srcOrd="1" destOrd="0" presId="urn:microsoft.com/office/officeart/2005/8/layout/hierarchy3"/>
    <dgm:cxn modelId="{80EF691F-C455-4AFD-85C9-877CB3B92F7C}" type="presOf" srcId="{8820194C-6C09-4655-BA92-ABEB93B857C8}" destId="{7B28636B-4064-4D8E-84C3-C40274A02897}" srcOrd="0" destOrd="0" presId="urn:microsoft.com/office/officeart/2005/8/layout/hierarchy3"/>
    <dgm:cxn modelId="{A36FB1B0-6B33-4821-ABBE-6EEBC5512707}" type="presOf" srcId="{143D776A-B944-41DF-A3DC-A14B85D7FDAE}" destId="{17D0F43C-FD22-4A29-8692-26A39E429AA4}" srcOrd="1" destOrd="0" presId="urn:microsoft.com/office/officeart/2005/8/layout/hierarchy3"/>
    <dgm:cxn modelId="{03D03A17-7926-41F2-9C25-528D10282603}" srcId="{25AB92D1-EB9C-4C61-AC99-E7C104FFCA38}" destId="{8820194C-6C09-4655-BA92-ABEB93B857C8}" srcOrd="3" destOrd="0" parTransId="{41843203-020D-4D5D-B9EA-FF7E4876D1F6}" sibTransId="{C8F91902-111D-4D1F-960C-6FDA27A66F52}"/>
    <dgm:cxn modelId="{87AF6DEE-4D73-472B-BC3E-4F22D6D95E53}" type="presOf" srcId="{14DF63ED-05E1-456A-85F2-218B1D06B3E7}" destId="{85142267-5ED1-411C-BBA6-391E853F1879}" srcOrd="0" destOrd="0" presId="urn:microsoft.com/office/officeart/2005/8/layout/hierarchy3"/>
    <dgm:cxn modelId="{77697CC9-D6E1-4812-B746-9F1AEF0AE094}" type="presOf" srcId="{B127FE74-292C-45C3-A617-8F2F0BFB8196}" destId="{3BA2F6E4-5DB4-48E0-91F9-C3C705062922}" srcOrd="0" destOrd="0" presId="urn:microsoft.com/office/officeart/2005/8/layout/hierarchy3"/>
    <dgm:cxn modelId="{33758EC1-13AB-4E6B-9263-B859DA336E0E}" srcId="{143D776A-B944-41DF-A3DC-A14B85D7FDAE}" destId="{DE757E63-FE31-491E-9664-4C330115513D}" srcOrd="5" destOrd="0" parTransId="{1033F485-F5CC-447C-8D0E-410F9836CFB1}" sibTransId="{EF0D9CBE-8415-4B6E-883A-4F18C41D8F7B}"/>
    <dgm:cxn modelId="{FA4A6141-4E0E-4277-818B-F9A558FD9D0F}" srcId="{143D776A-B944-41DF-A3DC-A14B85D7FDAE}" destId="{4DB6780D-362C-4B3A-8E4A-E8D1A50FD7D3}" srcOrd="4" destOrd="0" parTransId="{7935194C-712E-416F-9323-3B2D525D4542}" sibTransId="{296DE18B-3537-4EF1-8D33-25B67270C30E}"/>
    <dgm:cxn modelId="{A60B5123-4F70-4BA5-A747-C3A5AB2076C8}" type="presOf" srcId="{45C88071-058C-4E27-9408-463EFA0B8B49}" destId="{2549A44F-1D4D-4979-A0E8-01D2A76FC21A}" srcOrd="0" destOrd="0" presId="urn:microsoft.com/office/officeart/2005/8/layout/hierarchy3"/>
    <dgm:cxn modelId="{88C00E16-1F0E-4535-A249-6E1DFB49235C}" srcId="{143D776A-B944-41DF-A3DC-A14B85D7FDAE}" destId="{C41B4C61-BD74-41FB-A1DD-57EF5659A9DE}" srcOrd="7" destOrd="0" parTransId="{441FC69F-7F82-42CF-9E47-975B02BB639E}" sibTransId="{6453137C-DB50-49D4-82C0-D0B82A383DEE}"/>
    <dgm:cxn modelId="{1140E4EC-F647-448A-A7E6-CF6C0A455B1B}" type="presOf" srcId="{8601EC38-3400-4280-8640-06589CF66543}" destId="{6B8B7101-3336-43DE-9259-5A3C9DED8080}" srcOrd="0" destOrd="0" presId="urn:microsoft.com/office/officeart/2005/8/layout/hierarchy3"/>
    <dgm:cxn modelId="{B600E819-3299-4EA8-8F3B-AEC329752A64}" type="presOf" srcId="{432820F5-1DD6-4F3C-8168-17E1066DBC83}" destId="{D50A4B01-FDB0-4B32-84F6-0F8332612BB2}" srcOrd="0" destOrd="0" presId="urn:microsoft.com/office/officeart/2005/8/layout/hierarchy3"/>
    <dgm:cxn modelId="{5E61847C-5E1D-410E-8FD3-7DB50CB675CB}" type="presOf" srcId="{1033F485-F5CC-447C-8D0E-410F9836CFB1}" destId="{82E21C3F-A52D-4EAC-A79B-A80DBA0FB2E7}" srcOrd="0" destOrd="0" presId="urn:microsoft.com/office/officeart/2005/8/layout/hierarchy3"/>
    <dgm:cxn modelId="{1D4F5356-546C-4E00-8F8D-3A3B774F1219}" srcId="{25AB92D1-EB9C-4C61-AC99-E7C104FFCA38}" destId="{29BA1462-4EF2-42F2-AABB-631C730EFE62}" srcOrd="6" destOrd="0" parTransId="{EE70F5AE-F067-4FEA-AA5E-7F090BB499BC}" sibTransId="{D3FEDAC3-80B1-43F7-8003-F6A5F997152D}"/>
    <dgm:cxn modelId="{855DC7A6-28A4-44F9-AA66-FB60A653AD9D}" type="presOf" srcId="{7935194C-712E-416F-9323-3B2D525D4542}" destId="{F831023F-2065-47BD-AFBB-6475F6817C5E}" srcOrd="0" destOrd="0" presId="urn:microsoft.com/office/officeart/2005/8/layout/hierarchy3"/>
    <dgm:cxn modelId="{30C0F924-382A-434E-B726-1371295958C5}" srcId="{25AB92D1-EB9C-4C61-AC99-E7C104FFCA38}" destId="{171D1417-A8E9-4B6F-B744-8AEB55DFEB67}" srcOrd="5" destOrd="0" parTransId="{14DF63ED-05E1-456A-85F2-218B1D06B3E7}" sibTransId="{83A031B8-D861-4BC1-898B-3F8FDCE38860}"/>
    <dgm:cxn modelId="{1AC9040D-D60E-4E46-BF23-E76BB29E918C}" type="presOf" srcId="{41843203-020D-4D5D-B9EA-FF7E4876D1F6}" destId="{A65341F1-5A84-4F33-801F-B95C2EAFDEC5}" srcOrd="0" destOrd="0" presId="urn:microsoft.com/office/officeart/2005/8/layout/hierarchy3"/>
    <dgm:cxn modelId="{65985641-4125-461A-8A2F-0BFBB79F1F2B}" type="presOf" srcId="{143D776A-B944-41DF-A3DC-A14B85D7FDAE}" destId="{8B116E92-8ABA-4E72-86B6-9FE22ED03CC5}" srcOrd="0" destOrd="0" presId="urn:microsoft.com/office/officeart/2005/8/layout/hierarchy3"/>
    <dgm:cxn modelId="{9BE20018-C96C-4082-80D2-9B40D2D9ED36}" type="presOf" srcId="{4DB6780D-362C-4B3A-8E4A-E8D1A50FD7D3}" destId="{25DC8192-443F-49BA-B206-51C915F53DDD}" srcOrd="0" destOrd="0" presId="urn:microsoft.com/office/officeart/2005/8/layout/hierarchy3"/>
    <dgm:cxn modelId="{30269E5B-6126-43DA-8E4E-214A697C45AB}" srcId="{25AB92D1-EB9C-4C61-AC99-E7C104FFCA38}" destId="{02670118-ADD5-4B16-B06D-24691981F974}" srcOrd="0" destOrd="0" parTransId="{B127FE74-292C-45C3-A617-8F2F0BFB8196}" sibTransId="{44AE2173-EB14-4329-92B0-A2E48B6843FF}"/>
    <dgm:cxn modelId="{1A6DE586-8E6D-4E77-89AC-31595B549C3F}" type="presOf" srcId="{29BA1462-4EF2-42F2-AABB-631C730EFE62}" destId="{F896BFEE-68FD-45F8-87AF-95A9D9C1916D}" srcOrd="0" destOrd="0" presId="urn:microsoft.com/office/officeart/2005/8/layout/hierarchy3"/>
    <dgm:cxn modelId="{856C956D-527B-4970-9A3F-2F3D6956E56D}" srcId="{DA513F31-DC2F-4146-868E-D13FBD04CB03}" destId="{143D776A-B944-41DF-A3DC-A14B85D7FDAE}" srcOrd="0" destOrd="0" parTransId="{3865325A-9EE5-4832-8321-02EF4030F07B}" sibTransId="{8FE89314-D4AA-46C5-8209-14CF1EDA27CD}"/>
    <dgm:cxn modelId="{71C7321C-CC9B-49E6-95F0-78AFF453BAC9}" type="presOf" srcId="{EE70F5AE-F067-4FEA-AA5E-7F090BB499BC}" destId="{B67E17C5-2E00-4120-A97D-6FD38F1AE47C}" srcOrd="0" destOrd="0" presId="urn:microsoft.com/office/officeart/2005/8/layout/hierarchy3"/>
    <dgm:cxn modelId="{03C936D1-3FA3-4E81-A7CA-6FA1A79BC667}" srcId="{143D776A-B944-41DF-A3DC-A14B85D7FDAE}" destId="{8601EC38-3400-4280-8640-06589CF66543}" srcOrd="2" destOrd="0" parTransId="{52F78121-13FF-4291-A4C1-AFA940DF95F5}" sibTransId="{E21A303B-30A8-4751-B885-EACF27D82BE1}"/>
    <dgm:cxn modelId="{BAD0061D-7460-48C7-8D84-427AA99781D3}" type="presOf" srcId="{171D1417-A8E9-4B6F-B744-8AEB55DFEB67}" destId="{385D47FD-1BB7-4C28-AF04-C084375F220E}" srcOrd="0" destOrd="0" presId="urn:microsoft.com/office/officeart/2005/8/layout/hierarchy3"/>
    <dgm:cxn modelId="{A3D85A6C-5DFE-41A1-8F00-EC5BA085A4CF}" srcId="{143D776A-B944-41DF-A3DC-A14B85D7FDAE}" destId="{689291C3-F896-47B2-B0F7-4863230B14A7}" srcOrd="8" destOrd="0" parTransId="{432820F5-1DD6-4F3C-8168-17E1066DBC83}" sibTransId="{D0409446-A992-4997-941C-D29C442C4692}"/>
    <dgm:cxn modelId="{17550238-A788-4243-B776-4013164955BD}" type="presOf" srcId="{461858CD-ACC6-46D1-AFC0-D5EAA3B0EF5B}" destId="{2E400D32-DEC5-4917-840F-567E7E681E9E}" srcOrd="0" destOrd="0" presId="urn:microsoft.com/office/officeart/2005/8/layout/hierarchy3"/>
    <dgm:cxn modelId="{ED9C81E4-BF08-4D11-9793-699F7B2E854A}" type="presOf" srcId="{DE757E63-FE31-491E-9664-4C330115513D}" destId="{2534349C-CA66-4F0F-B88E-4A609A08BFE0}" srcOrd="0" destOrd="0" presId="urn:microsoft.com/office/officeart/2005/8/layout/hierarchy3"/>
    <dgm:cxn modelId="{41E61BFB-479F-47E4-B736-5E012DE56556}" type="presOf" srcId="{69880D3A-7515-4517-B7EF-D4ECB238D182}" destId="{6B1D9BB0-D351-4C94-88EA-338332FDF4FC}" srcOrd="0" destOrd="0" presId="urn:microsoft.com/office/officeart/2005/8/layout/hierarchy3"/>
    <dgm:cxn modelId="{E00E4358-C20C-4F47-8446-A41A8FD9884F}" type="presOf" srcId="{9ECAFB00-2D0A-4401-9508-1FA52D0D60CE}" destId="{DC376083-85EF-4420-B968-04C885692969}" srcOrd="0" destOrd="0" presId="urn:microsoft.com/office/officeart/2005/8/layout/hierarchy3"/>
    <dgm:cxn modelId="{8E7901A8-8E9D-48B6-A7B0-294BF30DFFC8}" type="presOf" srcId="{02670118-ADD5-4B16-B06D-24691981F974}" destId="{5DE5B142-5BD7-46C5-81E7-48AA04B5E13B}" srcOrd="0" destOrd="0" presId="urn:microsoft.com/office/officeart/2005/8/layout/hierarchy3"/>
    <dgm:cxn modelId="{826F31EB-A5A2-4B53-8F98-FB3ED8A2F3C9}" type="presOf" srcId="{689291C3-F896-47B2-B0F7-4863230B14A7}" destId="{42562F78-3A99-4DD0-A2F9-8FE7162E0880}" srcOrd="0" destOrd="0" presId="urn:microsoft.com/office/officeart/2005/8/layout/hierarchy3"/>
    <dgm:cxn modelId="{CE80EA07-C01C-403D-904C-AA7D6E847D42}" srcId="{25AB92D1-EB9C-4C61-AC99-E7C104FFCA38}" destId="{9ECAFB00-2D0A-4401-9508-1FA52D0D60CE}" srcOrd="4" destOrd="0" parTransId="{2FA762F2-9010-493E-8A69-7D7CC16EEF08}" sibTransId="{C21D00CC-FBB3-4E11-B1F4-99F8A0E1450E}"/>
    <dgm:cxn modelId="{74074005-BB62-4FAA-A202-C8818EEEC42A}" type="presOf" srcId="{8BAF8E5F-E698-4C60-8AA7-E6E9597CE13F}" destId="{0F631C83-D0F9-460E-8BDF-11BF2BC432E8}" srcOrd="0" destOrd="0" presId="urn:microsoft.com/office/officeart/2005/8/layout/hierarchy3"/>
    <dgm:cxn modelId="{207E95B1-5845-47EA-BCCB-8CCB407B5B34}" srcId="{25AB92D1-EB9C-4C61-AC99-E7C104FFCA38}" destId="{415DE584-5359-4212-81F9-1434799BBA51}" srcOrd="1" destOrd="0" parTransId="{828DB443-671D-41FF-B33F-62031BA01D27}" sibTransId="{F7D35A5E-62A5-4FA4-A7F4-65BC3831F6CB}"/>
    <dgm:cxn modelId="{2396DE8D-D443-4BFD-8C73-0C9866A269E3}" type="presOf" srcId="{98CD7B2C-287F-4456-9792-B6BFF6618412}" destId="{4E829658-9474-4F42-9160-FD007107C700}" srcOrd="0" destOrd="0" presId="urn:microsoft.com/office/officeart/2005/8/layout/hierarchy3"/>
    <dgm:cxn modelId="{798643CA-6E07-47EB-A2A5-6C9A695E43BA}" srcId="{143D776A-B944-41DF-A3DC-A14B85D7FDAE}" destId="{461858CD-ACC6-46D1-AFC0-D5EAA3B0EF5B}" srcOrd="1" destOrd="0" parTransId="{F971E8E4-B666-492E-ACEB-1133344DA93B}" sibTransId="{C05FA846-8560-440B-BD7C-9DC9AA46E2D2}"/>
    <dgm:cxn modelId="{08D4ED26-2649-428D-A653-8DD729B3D792}" type="presOf" srcId="{25AB92D1-EB9C-4C61-AC99-E7C104FFCA38}" destId="{EB266EEB-1D7D-4157-B4E8-322B6F5FB5A4}" srcOrd="0" destOrd="0" presId="urn:microsoft.com/office/officeart/2005/8/layout/hierarchy3"/>
    <dgm:cxn modelId="{8D7981AB-C67C-48D0-9970-A170B2B72BCF}" type="presParOf" srcId="{A22026D5-D9FE-4A26-A528-B39B2D1E8D7F}" destId="{ABD747AE-7F4D-453B-AD5A-ECC7467BADA9}" srcOrd="0" destOrd="0" presId="urn:microsoft.com/office/officeart/2005/8/layout/hierarchy3"/>
    <dgm:cxn modelId="{7504F8D9-0F1F-4B53-ABFC-E39C94FC060F}" type="presParOf" srcId="{ABD747AE-7F4D-453B-AD5A-ECC7467BADA9}" destId="{91F47571-25DD-4E95-83D6-214A75BC0FF2}" srcOrd="0" destOrd="0" presId="urn:microsoft.com/office/officeart/2005/8/layout/hierarchy3"/>
    <dgm:cxn modelId="{CF51F64D-C11A-44D4-937D-759D44073900}" type="presParOf" srcId="{91F47571-25DD-4E95-83D6-214A75BC0FF2}" destId="{8B116E92-8ABA-4E72-86B6-9FE22ED03CC5}" srcOrd="0" destOrd="0" presId="urn:microsoft.com/office/officeart/2005/8/layout/hierarchy3"/>
    <dgm:cxn modelId="{94EC0735-3D03-4D91-AA6E-B4D8BE37CCCE}" type="presParOf" srcId="{91F47571-25DD-4E95-83D6-214A75BC0FF2}" destId="{17D0F43C-FD22-4A29-8692-26A39E429AA4}" srcOrd="1" destOrd="0" presId="urn:microsoft.com/office/officeart/2005/8/layout/hierarchy3"/>
    <dgm:cxn modelId="{1C730026-9FC4-4A8A-94DE-050A0E620053}" type="presParOf" srcId="{ABD747AE-7F4D-453B-AD5A-ECC7467BADA9}" destId="{CC851641-DA58-4799-808A-31A8F010B018}" srcOrd="1" destOrd="0" presId="urn:microsoft.com/office/officeart/2005/8/layout/hierarchy3"/>
    <dgm:cxn modelId="{650DB9E6-C3E0-4665-BC4F-65469B653910}" type="presParOf" srcId="{CC851641-DA58-4799-808A-31A8F010B018}" destId="{1A98A4C9-8213-4F12-B4A3-A43440526F53}" srcOrd="0" destOrd="0" presId="urn:microsoft.com/office/officeart/2005/8/layout/hierarchy3"/>
    <dgm:cxn modelId="{65267B84-63F5-4C0D-A442-28B29286C69F}" type="presParOf" srcId="{CC851641-DA58-4799-808A-31A8F010B018}" destId="{2549A44F-1D4D-4979-A0E8-01D2A76FC21A}" srcOrd="1" destOrd="0" presId="urn:microsoft.com/office/officeart/2005/8/layout/hierarchy3"/>
    <dgm:cxn modelId="{39DB6624-A231-4AEE-B874-A41FED380B20}" type="presParOf" srcId="{CC851641-DA58-4799-808A-31A8F010B018}" destId="{80EFA0F4-B42E-4AA8-AACC-3B66C3FF1283}" srcOrd="2" destOrd="0" presId="urn:microsoft.com/office/officeart/2005/8/layout/hierarchy3"/>
    <dgm:cxn modelId="{8AF09ECD-7FA0-4258-86B1-A2B5E581C23A}" type="presParOf" srcId="{CC851641-DA58-4799-808A-31A8F010B018}" destId="{2E400D32-DEC5-4917-840F-567E7E681E9E}" srcOrd="3" destOrd="0" presId="urn:microsoft.com/office/officeart/2005/8/layout/hierarchy3"/>
    <dgm:cxn modelId="{1F6EC0E4-7A71-4F5B-8B98-7B47BA7A85EB}" type="presParOf" srcId="{CC851641-DA58-4799-808A-31A8F010B018}" destId="{43BF741F-FDE7-4E97-9FA2-4153161B401C}" srcOrd="4" destOrd="0" presId="urn:microsoft.com/office/officeart/2005/8/layout/hierarchy3"/>
    <dgm:cxn modelId="{310E414F-DE30-43E0-9366-7B0816804A78}" type="presParOf" srcId="{CC851641-DA58-4799-808A-31A8F010B018}" destId="{6B8B7101-3336-43DE-9259-5A3C9DED8080}" srcOrd="5" destOrd="0" presId="urn:microsoft.com/office/officeart/2005/8/layout/hierarchy3"/>
    <dgm:cxn modelId="{51ADE655-8267-4E3B-9832-5546A93D0CE3}" type="presParOf" srcId="{CC851641-DA58-4799-808A-31A8F010B018}" destId="{7C8D36CA-C93B-46FE-A513-D4DE1ECD415D}" srcOrd="6" destOrd="0" presId="urn:microsoft.com/office/officeart/2005/8/layout/hierarchy3"/>
    <dgm:cxn modelId="{0C8EE597-B0BD-43FB-8BC3-1752FCDCAFFD}" type="presParOf" srcId="{CC851641-DA58-4799-808A-31A8F010B018}" destId="{4E829658-9474-4F42-9160-FD007107C700}" srcOrd="7" destOrd="0" presId="urn:microsoft.com/office/officeart/2005/8/layout/hierarchy3"/>
    <dgm:cxn modelId="{9562133C-BE05-4DC4-AF27-4A2F0A70BAB0}" type="presParOf" srcId="{CC851641-DA58-4799-808A-31A8F010B018}" destId="{F831023F-2065-47BD-AFBB-6475F6817C5E}" srcOrd="8" destOrd="0" presId="urn:microsoft.com/office/officeart/2005/8/layout/hierarchy3"/>
    <dgm:cxn modelId="{E27B972D-8C9D-4326-86E0-1C592E7C12F0}" type="presParOf" srcId="{CC851641-DA58-4799-808A-31A8F010B018}" destId="{25DC8192-443F-49BA-B206-51C915F53DDD}" srcOrd="9" destOrd="0" presId="urn:microsoft.com/office/officeart/2005/8/layout/hierarchy3"/>
    <dgm:cxn modelId="{C4BB2E94-7F18-405E-9286-7AB4129CCC47}" type="presParOf" srcId="{CC851641-DA58-4799-808A-31A8F010B018}" destId="{82E21C3F-A52D-4EAC-A79B-A80DBA0FB2E7}" srcOrd="10" destOrd="0" presId="urn:microsoft.com/office/officeart/2005/8/layout/hierarchy3"/>
    <dgm:cxn modelId="{F1E682EA-E230-4842-89C7-295B0F14277E}" type="presParOf" srcId="{CC851641-DA58-4799-808A-31A8F010B018}" destId="{2534349C-CA66-4F0F-B88E-4A609A08BFE0}" srcOrd="11" destOrd="0" presId="urn:microsoft.com/office/officeart/2005/8/layout/hierarchy3"/>
    <dgm:cxn modelId="{7CDED00B-0875-4D65-8C88-06DC890C8AAB}" type="presParOf" srcId="{CC851641-DA58-4799-808A-31A8F010B018}" destId="{2BBD3BEA-3CF7-4844-9960-D8FE95D5DBD9}" srcOrd="12" destOrd="0" presId="urn:microsoft.com/office/officeart/2005/8/layout/hierarchy3"/>
    <dgm:cxn modelId="{BEE37CF7-0462-44FB-A911-4BE4FB8EFD58}" type="presParOf" srcId="{CC851641-DA58-4799-808A-31A8F010B018}" destId="{0F631C83-D0F9-460E-8BDF-11BF2BC432E8}" srcOrd="13" destOrd="0" presId="urn:microsoft.com/office/officeart/2005/8/layout/hierarchy3"/>
    <dgm:cxn modelId="{848380BF-1E8C-4903-ADF2-F7A4E40B5EF0}" type="presParOf" srcId="{CC851641-DA58-4799-808A-31A8F010B018}" destId="{978A4CD3-4F03-4867-9577-26E1766B98A4}" srcOrd="14" destOrd="0" presId="urn:microsoft.com/office/officeart/2005/8/layout/hierarchy3"/>
    <dgm:cxn modelId="{7051A953-0E4B-4012-9599-16DB02551B08}" type="presParOf" srcId="{CC851641-DA58-4799-808A-31A8F010B018}" destId="{EE1A54FB-FD25-4883-BE46-4D2F6B8D9912}" srcOrd="15" destOrd="0" presId="urn:microsoft.com/office/officeart/2005/8/layout/hierarchy3"/>
    <dgm:cxn modelId="{88C74287-BAF7-4A34-A8D1-212B870A8275}" type="presParOf" srcId="{CC851641-DA58-4799-808A-31A8F010B018}" destId="{D50A4B01-FDB0-4B32-84F6-0F8332612BB2}" srcOrd="16" destOrd="0" presId="urn:microsoft.com/office/officeart/2005/8/layout/hierarchy3"/>
    <dgm:cxn modelId="{FC8D299D-F4A3-403F-AED4-5F5400E05AC4}" type="presParOf" srcId="{CC851641-DA58-4799-808A-31A8F010B018}" destId="{42562F78-3A99-4DD0-A2F9-8FE7162E0880}" srcOrd="17" destOrd="0" presId="urn:microsoft.com/office/officeart/2005/8/layout/hierarchy3"/>
    <dgm:cxn modelId="{6DEA3F45-95ED-4A27-9515-6BE8AB299918}" type="presParOf" srcId="{A22026D5-D9FE-4A26-A528-B39B2D1E8D7F}" destId="{AD2C4CD8-D69E-4B7F-807D-CC6380325D57}" srcOrd="1" destOrd="0" presId="urn:microsoft.com/office/officeart/2005/8/layout/hierarchy3"/>
    <dgm:cxn modelId="{FDE73A79-F8B7-4976-99B8-9F746A074C47}" type="presParOf" srcId="{AD2C4CD8-D69E-4B7F-807D-CC6380325D57}" destId="{7592322F-FB2D-4686-ABD6-2EC4058863DE}" srcOrd="0" destOrd="0" presId="urn:microsoft.com/office/officeart/2005/8/layout/hierarchy3"/>
    <dgm:cxn modelId="{DB9FA795-AE89-4C81-9F0A-0E05184777A0}" type="presParOf" srcId="{7592322F-FB2D-4686-ABD6-2EC4058863DE}" destId="{EB266EEB-1D7D-4157-B4E8-322B6F5FB5A4}" srcOrd="0" destOrd="0" presId="urn:microsoft.com/office/officeart/2005/8/layout/hierarchy3"/>
    <dgm:cxn modelId="{778904CD-C253-4573-8A99-13D28787ED40}" type="presParOf" srcId="{7592322F-FB2D-4686-ABD6-2EC4058863DE}" destId="{9F9B1E83-78C2-48CE-8039-18E6EC2DE359}" srcOrd="1" destOrd="0" presId="urn:microsoft.com/office/officeart/2005/8/layout/hierarchy3"/>
    <dgm:cxn modelId="{BAFCDCFF-F5D6-4EB7-A8D9-5E26BABC7F2D}" type="presParOf" srcId="{AD2C4CD8-D69E-4B7F-807D-CC6380325D57}" destId="{4E0B6D0E-335C-4378-A8A4-CFE8E21232C2}" srcOrd="1" destOrd="0" presId="urn:microsoft.com/office/officeart/2005/8/layout/hierarchy3"/>
    <dgm:cxn modelId="{3D3434F6-D5FB-45D6-800F-E668D75C84D4}" type="presParOf" srcId="{4E0B6D0E-335C-4378-A8A4-CFE8E21232C2}" destId="{3BA2F6E4-5DB4-48E0-91F9-C3C705062922}" srcOrd="0" destOrd="0" presId="urn:microsoft.com/office/officeart/2005/8/layout/hierarchy3"/>
    <dgm:cxn modelId="{CF43F523-8D5B-4EEC-BF7B-D3E2ABD8E48B}" type="presParOf" srcId="{4E0B6D0E-335C-4378-A8A4-CFE8E21232C2}" destId="{5DE5B142-5BD7-46C5-81E7-48AA04B5E13B}" srcOrd="1" destOrd="0" presId="urn:microsoft.com/office/officeart/2005/8/layout/hierarchy3"/>
    <dgm:cxn modelId="{83276F77-C9EF-4A4C-8573-643DF60A44D6}" type="presParOf" srcId="{4E0B6D0E-335C-4378-A8A4-CFE8E21232C2}" destId="{5EE3A38A-230F-4A7E-945D-783B688610A9}" srcOrd="2" destOrd="0" presId="urn:microsoft.com/office/officeart/2005/8/layout/hierarchy3"/>
    <dgm:cxn modelId="{D3F15A66-1CB9-40DF-B840-4E355F444DF2}" type="presParOf" srcId="{4E0B6D0E-335C-4378-A8A4-CFE8E21232C2}" destId="{A7E65621-2702-4D57-A4B0-C55E8D0785A3}" srcOrd="3" destOrd="0" presId="urn:microsoft.com/office/officeart/2005/8/layout/hierarchy3"/>
    <dgm:cxn modelId="{84862F4B-8BAA-45EB-9137-EF045B57557B}" type="presParOf" srcId="{4E0B6D0E-335C-4378-A8A4-CFE8E21232C2}" destId="{6B1D9BB0-D351-4C94-88EA-338332FDF4FC}" srcOrd="4" destOrd="0" presId="urn:microsoft.com/office/officeart/2005/8/layout/hierarchy3"/>
    <dgm:cxn modelId="{A461CB32-0746-468A-B235-43642DED942F}" type="presParOf" srcId="{4E0B6D0E-335C-4378-A8A4-CFE8E21232C2}" destId="{C76573CF-AA98-40BB-887E-EE8AE76A8DC8}" srcOrd="5" destOrd="0" presId="urn:microsoft.com/office/officeart/2005/8/layout/hierarchy3"/>
    <dgm:cxn modelId="{38E044B0-6E21-449E-A4E5-68BB1CEC764E}" type="presParOf" srcId="{4E0B6D0E-335C-4378-A8A4-CFE8E21232C2}" destId="{A65341F1-5A84-4F33-801F-B95C2EAFDEC5}" srcOrd="6" destOrd="0" presId="urn:microsoft.com/office/officeart/2005/8/layout/hierarchy3"/>
    <dgm:cxn modelId="{C504B3CE-2103-4B0A-A5EE-E999171D8943}" type="presParOf" srcId="{4E0B6D0E-335C-4378-A8A4-CFE8E21232C2}" destId="{7B28636B-4064-4D8E-84C3-C40274A02897}" srcOrd="7" destOrd="0" presId="urn:microsoft.com/office/officeart/2005/8/layout/hierarchy3"/>
    <dgm:cxn modelId="{8148DD55-C0B8-44DE-978B-43705057ABD0}" type="presParOf" srcId="{4E0B6D0E-335C-4378-A8A4-CFE8E21232C2}" destId="{4613FC91-AD4E-4AEE-A785-6FD2F5669D46}" srcOrd="8" destOrd="0" presId="urn:microsoft.com/office/officeart/2005/8/layout/hierarchy3"/>
    <dgm:cxn modelId="{8D2058AF-2E57-4BDF-AD71-365E8B229D3C}" type="presParOf" srcId="{4E0B6D0E-335C-4378-A8A4-CFE8E21232C2}" destId="{DC376083-85EF-4420-B968-04C885692969}" srcOrd="9" destOrd="0" presId="urn:microsoft.com/office/officeart/2005/8/layout/hierarchy3"/>
    <dgm:cxn modelId="{DFC58C11-07ED-4467-B325-86B62EEFD6A9}" type="presParOf" srcId="{4E0B6D0E-335C-4378-A8A4-CFE8E21232C2}" destId="{85142267-5ED1-411C-BBA6-391E853F1879}" srcOrd="10" destOrd="0" presId="urn:microsoft.com/office/officeart/2005/8/layout/hierarchy3"/>
    <dgm:cxn modelId="{9EA50DAF-6E55-4E79-816D-DD692AEC23B2}" type="presParOf" srcId="{4E0B6D0E-335C-4378-A8A4-CFE8E21232C2}" destId="{385D47FD-1BB7-4C28-AF04-C084375F220E}" srcOrd="11" destOrd="0" presId="urn:microsoft.com/office/officeart/2005/8/layout/hierarchy3"/>
    <dgm:cxn modelId="{3AD7E0DF-14F5-417D-9611-2CA80C249D9A}" type="presParOf" srcId="{4E0B6D0E-335C-4378-A8A4-CFE8E21232C2}" destId="{B67E17C5-2E00-4120-A97D-6FD38F1AE47C}" srcOrd="12" destOrd="0" presId="urn:microsoft.com/office/officeart/2005/8/layout/hierarchy3"/>
    <dgm:cxn modelId="{31A9916C-35E5-459A-B9E5-55AEBCE1CE0F}" type="presParOf" srcId="{4E0B6D0E-335C-4378-A8A4-CFE8E21232C2}" destId="{F896BFEE-68FD-45F8-87AF-95A9D9C1916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6E92-8ABA-4E72-86B6-9FE22ED03CC5}">
      <dsp:nvSpPr>
        <dsp:cNvPr id="0" name=""/>
        <dsp:cNvSpPr/>
      </dsp:nvSpPr>
      <dsp:spPr>
        <a:xfrm>
          <a:off x="0" y="12378"/>
          <a:ext cx="3225912" cy="41866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sp:txBody>
      <dsp:txXfrm>
        <a:off x="12262" y="24640"/>
        <a:ext cx="3201388" cy="394138"/>
      </dsp:txXfrm>
    </dsp:sp>
    <dsp:sp modelId="{1A98A4C9-8213-4F12-B4A3-A43440526F53}">
      <dsp:nvSpPr>
        <dsp:cNvPr id="0" name=""/>
        <dsp:cNvSpPr/>
      </dsp:nvSpPr>
      <dsp:spPr>
        <a:xfrm>
          <a:off x="276871" y="431041"/>
          <a:ext cx="91440" cy="288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836"/>
              </a:lnTo>
              <a:lnTo>
                <a:pt x="87346" y="288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9A44F-1D4D-4979-A0E8-01D2A76FC21A}">
      <dsp:nvSpPr>
        <dsp:cNvPr id="0" name=""/>
        <dsp:cNvSpPr/>
      </dsp:nvSpPr>
      <dsp:spPr>
        <a:xfrm>
          <a:off x="364217" y="519536"/>
          <a:ext cx="2870893" cy="40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sp:txBody>
      <dsp:txXfrm>
        <a:off x="375953" y="531272"/>
        <a:ext cx="2847421" cy="377210"/>
      </dsp:txXfrm>
    </dsp:sp>
    <dsp:sp modelId="{80EFA0F4-B42E-4AA8-AACC-3B66C3FF1283}">
      <dsp:nvSpPr>
        <dsp:cNvPr id="0" name=""/>
        <dsp:cNvSpPr/>
      </dsp:nvSpPr>
      <dsp:spPr>
        <a:xfrm>
          <a:off x="276871" y="431041"/>
          <a:ext cx="91440" cy="74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69"/>
              </a:lnTo>
              <a:lnTo>
                <a:pt x="74736" y="743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00D32-DEC5-4917-840F-567E7E681E9E}">
      <dsp:nvSpPr>
        <dsp:cNvPr id="0" name=""/>
        <dsp:cNvSpPr/>
      </dsp:nvSpPr>
      <dsp:spPr>
        <a:xfrm>
          <a:off x="351607" y="1020264"/>
          <a:ext cx="3235642" cy="309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sp:txBody>
      <dsp:txXfrm>
        <a:off x="360660" y="1029317"/>
        <a:ext cx="3217536" cy="290988"/>
      </dsp:txXfrm>
    </dsp:sp>
    <dsp:sp modelId="{43BF741F-FDE7-4E97-9FA2-4153161B401C}">
      <dsp:nvSpPr>
        <dsp:cNvPr id="0" name=""/>
        <dsp:cNvSpPr/>
      </dsp:nvSpPr>
      <dsp:spPr>
        <a:xfrm>
          <a:off x="276871" y="431041"/>
          <a:ext cx="91440" cy="1171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220"/>
              </a:lnTo>
              <a:lnTo>
                <a:pt x="78866" y="1171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7101-3336-43DE-9259-5A3C9DED8080}">
      <dsp:nvSpPr>
        <dsp:cNvPr id="0" name=""/>
        <dsp:cNvSpPr/>
      </dsp:nvSpPr>
      <dsp:spPr>
        <a:xfrm>
          <a:off x="355737" y="1452364"/>
          <a:ext cx="2937117" cy="299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sp:txBody>
      <dsp:txXfrm>
        <a:off x="364518" y="1461145"/>
        <a:ext cx="2919555" cy="282232"/>
      </dsp:txXfrm>
    </dsp:sp>
    <dsp:sp modelId="{7C8D36CA-C93B-46FE-A513-D4DE1ECD415D}">
      <dsp:nvSpPr>
        <dsp:cNvPr id="0" name=""/>
        <dsp:cNvSpPr/>
      </dsp:nvSpPr>
      <dsp:spPr>
        <a:xfrm>
          <a:off x="322591" y="431041"/>
          <a:ext cx="1113399" cy="1908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575"/>
              </a:lnTo>
              <a:lnTo>
                <a:pt x="1113399" y="1908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9658-9474-4F42-9160-FD007107C700}">
      <dsp:nvSpPr>
        <dsp:cNvPr id="0" name=""/>
        <dsp:cNvSpPr/>
      </dsp:nvSpPr>
      <dsp:spPr>
        <a:xfrm>
          <a:off x="1435991" y="2146623"/>
          <a:ext cx="3039497" cy="38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sp:txBody>
      <dsp:txXfrm>
        <a:off x="1447296" y="2157928"/>
        <a:ext cx="3016887" cy="363376"/>
      </dsp:txXfrm>
    </dsp:sp>
    <dsp:sp modelId="{F831023F-2065-47BD-AFBB-6475F6817C5E}">
      <dsp:nvSpPr>
        <dsp:cNvPr id="0" name=""/>
        <dsp:cNvSpPr/>
      </dsp:nvSpPr>
      <dsp:spPr>
        <a:xfrm>
          <a:off x="322591" y="431041"/>
          <a:ext cx="588391" cy="152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594"/>
              </a:lnTo>
              <a:lnTo>
                <a:pt x="588391" y="1520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C8192-443F-49BA-B206-51C915F53DDD}">
      <dsp:nvSpPr>
        <dsp:cNvPr id="0" name=""/>
        <dsp:cNvSpPr/>
      </dsp:nvSpPr>
      <dsp:spPr>
        <a:xfrm rot="10800000" flipV="1">
          <a:off x="910982" y="1812446"/>
          <a:ext cx="1508461" cy="27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Экономия</a:t>
          </a:r>
        </a:p>
      </dsp:txBody>
      <dsp:txXfrm rot="-10800000">
        <a:off x="919135" y="1820599"/>
        <a:ext cx="1492155" cy="262073"/>
      </dsp:txXfrm>
    </dsp:sp>
    <dsp:sp modelId="{82E21C3F-A52D-4EAC-A79B-A80DBA0FB2E7}">
      <dsp:nvSpPr>
        <dsp:cNvPr id="0" name=""/>
        <dsp:cNvSpPr/>
      </dsp:nvSpPr>
      <dsp:spPr>
        <a:xfrm>
          <a:off x="322591" y="431041"/>
          <a:ext cx="1473473" cy="231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757"/>
              </a:lnTo>
              <a:lnTo>
                <a:pt x="1473473" y="2313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349C-CA66-4F0F-B88E-4A609A08BFE0}">
      <dsp:nvSpPr>
        <dsp:cNvPr id="0" name=""/>
        <dsp:cNvSpPr/>
      </dsp:nvSpPr>
      <dsp:spPr>
        <a:xfrm>
          <a:off x="1796064" y="2604628"/>
          <a:ext cx="2666046" cy="28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sp:txBody>
      <dsp:txXfrm>
        <a:off x="1804275" y="2612839"/>
        <a:ext cx="2649624" cy="263920"/>
      </dsp:txXfrm>
    </dsp:sp>
    <dsp:sp modelId="{2BBD3BEA-3CF7-4844-9960-D8FE95D5DBD9}">
      <dsp:nvSpPr>
        <dsp:cNvPr id="0" name=""/>
        <dsp:cNvSpPr/>
      </dsp:nvSpPr>
      <dsp:spPr>
        <a:xfrm>
          <a:off x="322591" y="431041"/>
          <a:ext cx="2299242" cy="269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123"/>
              </a:lnTo>
              <a:lnTo>
                <a:pt x="2299242" y="2698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31C83-D0F9-460E-8BDF-11BF2BC432E8}">
      <dsp:nvSpPr>
        <dsp:cNvPr id="0" name=""/>
        <dsp:cNvSpPr/>
      </dsp:nvSpPr>
      <dsp:spPr>
        <a:xfrm>
          <a:off x="2621833" y="2964710"/>
          <a:ext cx="1725167" cy="328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Доступность</a:t>
          </a:r>
        </a:p>
      </dsp:txBody>
      <dsp:txXfrm>
        <a:off x="2631466" y="2974343"/>
        <a:ext cx="1705901" cy="309642"/>
      </dsp:txXfrm>
    </dsp:sp>
    <dsp:sp modelId="{978A4CD3-4F03-4867-9577-26E1766B98A4}">
      <dsp:nvSpPr>
        <dsp:cNvPr id="0" name=""/>
        <dsp:cNvSpPr/>
      </dsp:nvSpPr>
      <dsp:spPr>
        <a:xfrm>
          <a:off x="322591" y="431041"/>
          <a:ext cx="2265661" cy="312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618"/>
              </a:lnTo>
              <a:lnTo>
                <a:pt x="2265661" y="3126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54FB-FD25-4883-BE46-4D2F6B8D9912}">
      <dsp:nvSpPr>
        <dsp:cNvPr id="0" name=""/>
        <dsp:cNvSpPr/>
      </dsp:nvSpPr>
      <dsp:spPr>
        <a:xfrm>
          <a:off x="2588252" y="3396810"/>
          <a:ext cx="1620483" cy="3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Прозрачность</a:t>
          </a:r>
        </a:p>
      </dsp:txBody>
      <dsp:txXfrm>
        <a:off x="2597674" y="3406232"/>
        <a:ext cx="1601639" cy="302855"/>
      </dsp:txXfrm>
    </dsp:sp>
    <dsp:sp modelId="{D50A4B01-FDB0-4B32-84F6-0F8332612BB2}">
      <dsp:nvSpPr>
        <dsp:cNvPr id="0" name=""/>
        <dsp:cNvSpPr/>
      </dsp:nvSpPr>
      <dsp:spPr>
        <a:xfrm>
          <a:off x="322591" y="431041"/>
          <a:ext cx="393236" cy="344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492"/>
              </a:lnTo>
              <a:lnTo>
                <a:pt x="393236" y="3441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62F78-3A99-4DD0-A2F9-8FE7162E0880}">
      <dsp:nvSpPr>
        <dsp:cNvPr id="0" name=""/>
        <dsp:cNvSpPr/>
      </dsp:nvSpPr>
      <dsp:spPr>
        <a:xfrm>
          <a:off x="715827" y="3684873"/>
          <a:ext cx="1669369" cy="375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</a:t>
          </a:r>
        </a:p>
      </dsp:txBody>
      <dsp:txXfrm>
        <a:off x="726820" y="3695866"/>
        <a:ext cx="1647383" cy="353335"/>
      </dsp:txXfrm>
    </dsp:sp>
    <dsp:sp modelId="{EB266EEB-1D7D-4157-B4E8-322B6F5FB5A4}">
      <dsp:nvSpPr>
        <dsp:cNvPr id="0" name=""/>
        <dsp:cNvSpPr/>
      </dsp:nvSpPr>
      <dsp:spPr>
        <a:xfrm>
          <a:off x="4444749" y="84056"/>
          <a:ext cx="4124922" cy="4038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sp:txBody>
      <dsp:txXfrm>
        <a:off x="4456578" y="95885"/>
        <a:ext cx="4101264" cy="380212"/>
      </dsp:txXfrm>
    </dsp:sp>
    <dsp:sp modelId="{3BA2F6E4-5DB4-48E0-91F9-C3C705062922}">
      <dsp:nvSpPr>
        <dsp:cNvPr id="0" name=""/>
        <dsp:cNvSpPr/>
      </dsp:nvSpPr>
      <dsp:spPr>
        <a:xfrm>
          <a:off x="4857241" y="487926"/>
          <a:ext cx="607740" cy="3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191"/>
              </a:lnTo>
              <a:lnTo>
                <a:pt x="607740" y="359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5B142-5BD7-46C5-81E7-48AA04B5E13B}">
      <dsp:nvSpPr>
        <dsp:cNvPr id="0" name=""/>
        <dsp:cNvSpPr/>
      </dsp:nvSpPr>
      <dsp:spPr>
        <a:xfrm>
          <a:off x="5464982" y="670495"/>
          <a:ext cx="2112985" cy="353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Благоустройство</a:t>
          </a:r>
        </a:p>
      </dsp:txBody>
      <dsp:txXfrm>
        <a:off x="5475328" y="680841"/>
        <a:ext cx="2092293" cy="332553"/>
      </dsp:txXfrm>
    </dsp:sp>
    <dsp:sp modelId="{5EE3A38A-230F-4A7E-945D-783B688610A9}">
      <dsp:nvSpPr>
        <dsp:cNvPr id="0" name=""/>
        <dsp:cNvSpPr/>
      </dsp:nvSpPr>
      <dsp:spPr>
        <a:xfrm>
          <a:off x="4857241" y="487926"/>
          <a:ext cx="637704" cy="84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525"/>
              </a:lnTo>
              <a:lnTo>
                <a:pt x="637704" y="849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5621-2702-4D57-A4B0-C55E8D0785A3}">
      <dsp:nvSpPr>
        <dsp:cNvPr id="0" name=""/>
        <dsp:cNvSpPr/>
      </dsp:nvSpPr>
      <dsp:spPr>
        <a:xfrm>
          <a:off x="5494945" y="1164301"/>
          <a:ext cx="298527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sp:txBody>
      <dsp:txXfrm>
        <a:off x="5505088" y="1174444"/>
        <a:ext cx="2964984" cy="326017"/>
      </dsp:txXfrm>
    </dsp:sp>
    <dsp:sp modelId="{6B1D9BB0-D351-4C94-88EA-338332FDF4FC}">
      <dsp:nvSpPr>
        <dsp:cNvPr id="0" name=""/>
        <dsp:cNvSpPr/>
      </dsp:nvSpPr>
      <dsp:spPr>
        <a:xfrm>
          <a:off x="4857241" y="487926"/>
          <a:ext cx="637704" cy="128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626"/>
              </a:lnTo>
              <a:lnTo>
                <a:pt x="637704" y="1281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73CF-AA98-40BB-887E-EE8AE76A8DC8}">
      <dsp:nvSpPr>
        <dsp:cNvPr id="0" name=""/>
        <dsp:cNvSpPr/>
      </dsp:nvSpPr>
      <dsp:spPr>
        <a:xfrm>
          <a:off x="5494945" y="1596401"/>
          <a:ext cx="84215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Опека</a:t>
          </a:r>
        </a:p>
      </dsp:txBody>
      <dsp:txXfrm>
        <a:off x="5505088" y="1606544"/>
        <a:ext cx="821864" cy="326017"/>
      </dsp:txXfrm>
    </dsp:sp>
    <dsp:sp modelId="{A65341F1-5A84-4F33-801F-B95C2EAFDEC5}">
      <dsp:nvSpPr>
        <dsp:cNvPr id="0" name=""/>
        <dsp:cNvSpPr/>
      </dsp:nvSpPr>
      <dsp:spPr>
        <a:xfrm>
          <a:off x="4857241" y="487926"/>
          <a:ext cx="473929" cy="178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674"/>
              </a:lnTo>
              <a:lnTo>
                <a:pt x="473929" y="178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636B-4064-4D8E-84C3-C40274A02897}">
      <dsp:nvSpPr>
        <dsp:cNvPr id="0" name=""/>
        <dsp:cNvSpPr/>
      </dsp:nvSpPr>
      <dsp:spPr>
        <a:xfrm>
          <a:off x="5331170" y="2045799"/>
          <a:ext cx="3447331" cy="463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sp:txBody>
      <dsp:txXfrm>
        <a:off x="5344748" y="2059377"/>
        <a:ext cx="3420175" cy="436447"/>
      </dsp:txXfrm>
    </dsp:sp>
    <dsp:sp modelId="{4613FC91-AD4E-4AEE-A785-6FD2F5669D46}">
      <dsp:nvSpPr>
        <dsp:cNvPr id="0" name=""/>
        <dsp:cNvSpPr/>
      </dsp:nvSpPr>
      <dsp:spPr>
        <a:xfrm>
          <a:off x="4857241" y="487926"/>
          <a:ext cx="320869" cy="245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805"/>
              </a:lnTo>
              <a:lnTo>
                <a:pt x="320869" y="2455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76083-85EF-4420-B968-04C885692969}">
      <dsp:nvSpPr>
        <dsp:cNvPr id="0" name=""/>
        <dsp:cNvSpPr/>
      </dsp:nvSpPr>
      <dsp:spPr>
        <a:xfrm>
          <a:off x="5178111" y="2644322"/>
          <a:ext cx="2975765" cy="59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Военно-патриотическое воспитание</a:t>
          </a:r>
        </a:p>
      </dsp:txBody>
      <dsp:txXfrm>
        <a:off x="5195650" y="2661861"/>
        <a:ext cx="2940687" cy="563742"/>
      </dsp:txXfrm>
    </dsp:sp>
    <dsp:sp modelId="{85142267-5ED1-411C-BBA6-391E853F1879}">
      <dsp:nvSpPr>
        <dsp:cNvPr id="0" name=""/>
        <dsp:cNvSpPr/>
      </dsp:nvSpPr>
      <dsp:spPr>
        <a:xfrm>
          <a:off x="4857241" y="487926"/>
          <a:ext cx="680909" cy="3000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717"/>
              </a:lnTo>
              <a:lnTo>
                <a:pt x="680909" y="3000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47FD-1BB7-4C28-AF04-C084375F220E}">
      <dsp:nvSpPr>
        <dsp:cNvPr id="0" name=""/>
        <dsp:cNvSpPr/>
      </dsp:nvSpPr>
      <dsp:spPr>
        <a:xfrm>
          <a:off x="5538150" y="3312367"/>
          <a:ext cx="3121214" cy="352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sp:txBody>
      <dsp:txXfrm>
        <a:off x="5548476" y="3322693"/>
        <a:ext cx="3100562" cy="331900"/>
      </dsp:txXfrm>
    </dsp:sp>
    <dsp:sp modelId="{B67E17C5-2E00-4120-A97D-6FD38F1AE47C}">
      <dsp:nvSpPr>
        <dsp:cNvPr id="0" name=""/>
        <dsp:cNvSpPr/>
      </dsp:nvSpPr>
      <dsp:spPr>
        <a:xfrm>
          <a:off x="4857241" y="487926"/>
          <a:ext cx="625691" cy="357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331"/>
              </a:lnTo>
              <a:lnTo>
                <a:pt x="625691" y="3578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6BFEE-68FD-45F8-87AF-95A9D9C1916D}">
      <dsp:nvSpPr>
        <dsp:cNvPr id="0" name=""/>
        <dsp:cNvSpPr/>
      </dsp:nvSpPr>
      <dsp:spPr>
        <a:xfrm>
          <a:off x="5482933" y="3741065"/>
          <a:ext cx="3448441" cy="650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501982" y="3760114"/>
        <a:ext cx="3410343" cy="61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7745-93A8-4E2E-832C-CE8EAC90B526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B777-234C-44C6-9AB7-DE2329BA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B777-234C-44C6-9AB7-DE2329BAE4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7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9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6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7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9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8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33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 rot="20738297" flipV="1">
            <a:off x="2360716" y="892507"/>
            <a:ext cx="4775873" cy="54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5733256"/>
            <a:ext cx="9145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роекту местного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на 2024 год и на плановый период 2025 и 2026 годов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3" y="764704"/>
            <a:ext cx="8822068" cy="511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1"/>
            <a:ext cx="1332655" cy="1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619673" y="209230"/>
            <a:ext cx="698477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6632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эффективного решения задач по реализации вопросов местного значения структурными подразделениями Местной Администрации МО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Академическое разработаны 19 муниципальных программ: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3673"/>
              </p:ext>
            </p:extLst>
          </p:nvPr>
        </p:nvGraphicFramePr>
        <p:xfrm>
          <a:off x="0" y="1700807"/>
          <a:ext cx="4788024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32268929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05141623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и предусмотренные мероприятия</a:t>
                      </a:r>
                    </a:p>
                    <a:p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62029"/>
                  </a:ext>
                </a:extLst>
              </a:tr>
              <a:tr h="62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«Благоустройство внутриквартальных территорий в границах внутригородского муниципального образования города федерального значения Санкт-Петербурга муниципальный округ Академическое»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2024 - 48 145,0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74 205,6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67 327,2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43263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470849"/>
            <a:ext cx="4320479" cy="536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" y="2999437"/>
            <a:ext cx="4788024" cy="36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8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8471"/>
              </p:ext>
            </p:extLst>
          </p:nvPr>
        </p:nvGraphicFramePr>
        <p:xfrm>
          <a:off x="1979712" y="116630"/>
          <a:ext cx="6984776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817">
                  <a:extLst>
                    <a:ext uri="{9D8B030D-6E8A-4147-A177-3AD203B41FA5}">
                      <a16:colId xmlns:a16="http://schemas.microsoft.com/office/drawing/2014/main" val="652152921"/>
                    </a:ext>
                  </a:extLst>
                </a:gridCol>
                <a:gridCol w="1973959">
                  <a:extLst>
                    <a:ext uri="{9D8B030D-6E8A-4147-A177-3AD203B41FA5}">
                      <a16:colId xmlns:a16="http://schemas.microsoft.com/office/drawing/2014/main" val="1999507484"/>
                    </a:ext>
                  </a:extLst>
                </a:gridCol>
              </a:tblGrid>
              <a:tr h="299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90286"/>
                  </a:ext>
                </a:extLst>
              </a:tr>
              <a:tr h="492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«Озеленение территории в границах внутригородского муниципального образования города федерального значения Санкт-Петербурга муниципальный округ Академическое»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2024 - 26 729,6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23 240,8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24 593,9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48470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44824"/>
            <a:ext cx="475252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4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59220"/>
              </p:ext>
            </p:extLst>
          </p:nvPr>
        </p:nvGraphicFramePr>
        <p:xfrm>
          <a:off x="1907704" y="116240"/>
          <a:ext cx="668362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772">
                  <a:extLst>
                    <a:ext uri="{9D8B030D-6E8A-4147-A177-3AD203B41FA5}">
                      <a16:colId xmlns:a16="http://schemas.microsoft.com/office/drawing/2014/main" val="2637769595"/>
                    </a:ext>
                  </a:extLst>
                </a:gridCol>
                <a:gridCol w="1888850">
                  <a:extLst>
                    <a:ext uri="{9D8B030D-6E8A-4147-A177-3AD203B41FA5}">
                      <a16:colId xmlns:a16="http://schemas.microsoft.com/office/drawing/2014/main" val="1435659091"/>
                    </a:ext>
                  </a:extLst>
                </a:gridCol>
              </a:tblGrid>
              <a:tr h="393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3678"/>
                  </a:ext>
                </a:extLst>
              </a:tr>
              <a:tr h="395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«Комплексные мероприятия в области патриотического воспитания»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2024 - 2 137,1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1 697,6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1 764,9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27815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06742"/>
            <a:ext cx="4752528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924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5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23382"/>
              </p:ext>
            </p:extLst>
          </p:nvPr>
        </p:nvGraphicFramePr>
        <p:xfrm>
          <a:off x="2123728" y="116631"/>
          <a:ext cx="616644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53">
                  <a:extLst>
                    <a:ext uri="{9D8B030D-6E8A-4147-A177-3AD203B41FA5}">
                      <a16:colId xmlns:a16="http://schemas.microsoft.com/office/drawing/2014/main" val="219292380"/>
                    </a:ext>
                  </a:extLst>
                </a:gridCol>
                <a:gridCol w="1742691">
                  <a:extLst>
                    <a:ext uri="{9D8B030D-6E8A-4147-A177-3AD203B41FA5}">
                      <a16:colId xmlns:a16="http://schemas.microsoft.com/office/drawing/2014/main" val="2448666416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40096"/>
                  </a:ext>
                </a:extLst>
              </a:tr>
              <a:tr h="360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«Праздничный округ»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11 798,3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7 183,9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6 175,2</a:t>
                      </a:r>
                    </a:p>
                    <a:p>
                      <a:pPr algn="l"/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1074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504056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211960" cy="398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4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00714"/>
              </p:ext>
            </p:extLst>
          </p:nvPr>
        </p:nvGraphicFramePr>
        <p:xfrm>
          <a:off x="1979712" y="116631"/>
          <a:ext cx="6912768" cy="100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159">
                  <a:extLst>
                    <a:ext uri="{9D8B030D-6E8A-4147-A177-3AD203B41FA5}">
                      <a16:colId xmlns:a16="http://schemas.microsoft.com/office/drawing/2014/main" val="3146383525"/>
                    </a:ext>
                  </a:extLst>
                </a:gridCol>
                <a:gridCol w="1953609">
                  <a:extLst>
                    <a:ext uri="{9D8B030D-6E8A-4147-A177-3AD203B41FA5}">
                      <a16:colId xmlns:a16="http://schemas.microsoft.com/office/drawing/2014/main" val="874761721"/>
                    </a:ext>
                  </a:extLst>
                </a:gridCol>
              </a:tblGrid>
              <a:tr h="452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897408"/>
                  </a:ext>
                </a:extLst>
              </a:tr>
              <a:tr h="41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«Комплексные мероприятия в области организации досуга населения»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2024 - 10 284,2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7 714,8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9 318,1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6827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75252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71601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572"/>
              </p:ext>
            </p:extLst>
          </p:nvPr>
        </p:nvGraphicFramePr>
        <p:xfrm>
          <a:off x="251520" y="1893010"/>
          <a:ext cx="7344816" cy="348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106">
                  <a:extLst>
                    <a:ext uri="{9D8B030D-6E8A-4147-A177-3AD203B41FA5}">
                      <a16:colId xmlns:a16="http://schemas.microsoft.com/office/drawing/2014/main" val="2362964778"/>
                    </a:ext>
                  </a:extLst>
                </a:gridCol>
                <a:gridCol w="2075710">
                  <a:extLst>
                    <a:ext uri="{9D8B030D-6E8A-4147-A177-3AD203B41FA5}">
                      <a16:colId xmlns:a16="http://schemas.microsoft.com/office/drawing/2014/main" val="1609279315"/>
                    </a:ext>
                  </a:extLst>
                </a:gridCol>
              </a:tblGrid>
              <a:tr h="417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47402"/>
                  </a:ext>
                </a:extLst>
              </a:tr>
              <a:tr h="321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«Сохранение и развитие местных традиций и обрядов»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671,9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698,8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904335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и совершенствование муниципальной службы и кадрового потенциала»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2024 - 279,7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291,3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300,2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59727"/>
                  </a:ext>
                </a:extLst>
              </a:tr>
              <a:tr h="428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«Участие в организации и финансировании временного трудоустройства несовершеннолетних в возрасте от 14 до 18 лет в свободное от учебы время»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2024 - 840,5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875,5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910,5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16227"/>
                  </a:ext>
                </a:extLst>
              </a:tr>
              <a:tr h="480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архивных фондов органов местного самоуправления»</a:t>
                      </a:r>
                      <a:endParaRPr lang="ru-RU" sz="12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2024 - 454,0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472,9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491,9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19581"/>
                  </a:ext>
                </a:extLst>
              </a:tr>
              <a:tr h="87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и противодействие коррупции»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5,4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5,7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6,0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9811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116631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города федерального значения Санкт-Петербурга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муниципальный округ Академическое</a:t>
            </a:r>
          </a:p>
        </p:txBody>
      </p:sp>
    </p:spTree>
    <p:extLst>
      <p:ext uri="{BB962C8B-B14F-4D97-AF65-F5344CB8AC3E}">
        <p14:creationId xmlns:p14="http://schemas.microsoft.com/office/powerpoint/2010/main" val="32202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01973"/>
              </p:ext>
            </p:extLst>
          </p:nvPr>
        </p:nvGraphicFramePr>
        <p:xfrm>
          <a:off x="179512" y="1916833"/>
          <a:ext cx="3672408" cy="149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9">
                  <a:extLst>
                    <a:ext uri="{9D8B030D-6E8A-4147-A177-3AD203B41FA5}">
                      <a16:colId xmlns:a16="http://schemas.microsoft.com/office/drawing/2014/main" val="330265837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171985367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42473"/>
                  </a:ext>
                </a:extLst>
              </a:tr>
              <a:tr h="644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«Учреждение печатного средства массовой информации»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2024 - 4 092,0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4 264,2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4 436,4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241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1"/>
            <a:ext cx="4464496" cy="662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10974"/>
              </p:ext>
            </p:extLst>
          </p:nvPr>
        </p:nvGraphicFramePr>
        <p:xfrm>
          <a:off x="1979712" y="96705"/>
          <a:ext cx="6539606" cy="96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456">
                  <a:extLst>
                    <a:ext uri="{9D8B030D-6E8A-4147-A177-3AD203B41FA5}">
                      <a16:colId xmlns:a16="http://schemas.microsoft.com/office/drawing/2014/main" val="1758198921"/>
                    </a:ext>
                  </a:extLst>
                </a:gridCol>
                <a:gridCol w="1848150">
                  <a:extLst>
                    <a:ext uri="{9D8B030D-6E8A-4147-A177-3AD203B41FA5}">
                      <a16:colId xmlns:a16="http://schemas.microsoft.com/office/drawing/2014/main" val="1341460832"/>
                    </a:ext>
                  </a:extLst>
                </a:gridCol>
              </a:tblGrid>
              <a:tr h="38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941759"/>
                  </a:ext>
                </a:extLst>
              </a:tr>
              <a:tr h="56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«Участие в деятельности по профилактике правонарушений»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2024 - 115,4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120,7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126,0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506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3948" y="1808820"/>
            <a:ext cx="56886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88840"/>
            <a:ext cx="468051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1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38333"/>
              </p:ext>
            </p:extLst>
          </p:nvPr>
        </p:nvGraphicFramePr>
        <p:xfrm>
          <a:off x="2123728" y="116631"/>
          <a:ext cx="662473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val="2018563077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1598796959"/>
                    </a:ext>
                  </a:extLst>
                </a:gridCol>
              </a:tblGrid>
              <a:tr h="35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511608"/>
                  </a:ext>
                </a:extLst>
              </a:tr>
              <a:tr h="50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«Участие в профилактике терроризма и экстремизма»</a:t>
                      </a:r>
                      <a:r>
                        <a:rPr lang="ru-RU" sz="10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2024 - 279,2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291,3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303,4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0135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3221" y="1566564"/>
            <a:ext cx="5000940" cy="390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3" y="4365104"/>
            <a:ext cx="410386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1772816"/>
            <a:ext cx="396689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59023"/>
              </p:ext>
            </p:extLst>
          </p:nvPr>
        </p:nvGraphicFramePr>
        <p:xfrm>
          <a:off x="2051720" y="116631"/>
          <a:ext cx="6624736" cy="95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val="281377449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3806649778"/>
                    </a:ext>
                  </a:extLst>
                </a:gridCol>
              </a:tblGrid>
              <a:tr h="410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430018"/>
                  </a:ext>
                </a:extLst>
              </a:tr>
              <a:tr h="525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«Профилактика наркомании» 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2024 - 169,2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176,8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184,4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88736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" y="1659088"/>
            <a:ext cx="4032448" cy="267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09384"/>
            <a:ext cx="4320480" cy="274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338320"/>
            <a:ext cx="3359785" cy="251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2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1"/>
            <a:ext cx="1332655" cy="1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42" y="295339"/>
            <a:ext cx="5017958" cy="6546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1663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федерального значения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944D2-A290-4C58-8BC7-94FB656BE978}"/>
              </a:ext>
            </a:extLst>
          </p:cNvPr>
          <p:cNvSpPr txBox="1"/>
          <p:nvPr/>
        </p:nvSpPr>
        <p:spPr>
          <a:xfrm>
            <a:off x="107504" y="1556792"/>
            <a:ext cx="331236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муниципального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</a:t>
            </a:r>
            <a:r>
              <a:rPr lang="ru-RU" sz="20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</a:t>
            </a:r>
            <a:r>
              <a:rPr lang="ru-RU" sz="20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населения составляет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109 911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метро: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Академическая, Политехническая,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19071"/>
              </p:ext>
            </p:extLst>
          </p:nvPr>
        </p:nvGraphicFramePr>
        <p:xfrm>
          <a:off x="1979712" y="116631"/>
          <a:ext cx="6480720" cy="95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211">
                  <a:extLst>
                    <a:ext uri="{9D8B030D-6E8A-4147-A177-3AD203B41FA5}">
                      <a16:colId xmlns:a16="http://schemas.microsoft.com/office/drawing/2014/main" val="882962011"/>
                    </a:ext>
                  </a:extLst>
                </a:gridCol>
                <a:gridCol w="1831509">
                  <a:extLst>
                    <a:ext uri="{9D8B030D-6E8A-4147-A177-3AD203B41FA5}">
                      <a16:colId xmlns:a16="http://schemas.microsoft.com/office/drawing/2014/main" val="3631364307"/>
                    </a:ext>
                  </a:extLst>
                </a:gridCol>
              </a:tblGrid>
              <a:tr h="410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265915"/>
                  </a:ext>
                </a:extLst>
              </a:tr>
              <a:tr h="525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«Участие в реализации мер по профилактике дорожно-транспортного травматизма»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2024 - 169,2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176,3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183,4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275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38884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80716"/>
            <a:ext cx="4968552" cy="430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0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54712"/>
              </p:ext>
            </p:extLst>
          </p:nvPr>
        </p:nvGraphicFramePr>
        <p:xfrm>
          <a:off x="1907704" y="116631"/>
          <a:ext cx="632358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481">
                  <a:extLst>
                    <a:ext uri="{9D8B030D-6E8A-4147-A177-3AD203B41FA5}">
                      <a16:colId xmlns:a16="http://schemas.microsoft.com/office/drawing/2014/main" val="1720930056"/>
                    </a:ext>
                  </a:extLst>
                </a:gridCol>
                <a:gridCol w="1787101">
                  <a:extLst>
                    <a:ext uri="{9D8B030D-6E8A-4147-A177-3AD203B41FA5}">
                      <a16:colId xmlns:a16="http://schemas.microsoft.com/office/drawing/2014/main" val="4240002293"/>
                    </a:ext>
                  </a:extLst>
                </a:gridCol>
              </a:tblGrid>
              <a:tr h="339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6927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«Укрепление межнационального согласия»</a:t>
                      </a: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2024 - 280,9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292,6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304,3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2897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9"/>
            <a:ext cx="4812027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6" y="3356992"/>
            <a:ext cx="381646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20284"/>
              </p:ext>
            </p:extLst>
          </p:nvPr>
        </p:nvGraphicFramePr>
        <p:xfrm>
          <a:off x="2051720" y="188641"/>
          <a:ext cx="64087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552">
                  <a:extLst>
                    <a:ext uri="{9D8B030D-6E8A-4147-A177-3AD203B41FA5}">
                      <a16:colId xmlns:a16="http://schemas.microsoft.com/office/drawing/2014/main" val="1624306362"/>
                    </a:ext>
                  </a:extLst>
                </a:gridCol>
                <a:gridCol w="1811160">
                  <a:extLst>
                    <a:ext uri="{9D8B030D-6E8A-4147-A177-3AD203B41FA5}">
                      <a16:colId xmlns:a16="http://schemas.microsoft.com/office/drawing/2014/main" val="3988446"/>
                    </a:ext>
                  </a:extLst>
                </a:gridCol>
              </a:tblGrid>
              <a:tr h="35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09898"/>
                  </a:ext>
                </a:extLst>
              </a:tr>
              <a:tr h="434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физической культуры и спорта среди жителей внутригородского муниципального образования города федерального значения Санкт-Петербурга муниципальный округ Академическое»</a:t>
                      </a:r>
                      <a:r>
                        <a:rPr lang="ru-RU" sz="10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2024 - 255,9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266,6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277,3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8824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2816"/>
            <a:ext cx="4392487" cy="48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6440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6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0815"/>
              </p:ext>
            </p:extLst>
          </p:nvPr>
        </p:nvGraphicFramePr>
        <p:xfrm>
          <a:off x="1835696" y="116631"/>
          <a:ext cx="7200800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89">
                  <a:extLst>
                    <a:ext uri="{9D8B030D-6E8A-4147-A177-3AD203B41FA5}">
                      <a16:colId xmlns:a16="http://schemas.microsoft.com/office/drawing/2014/main" val="3390888044"/>
                    </a:ext>
                  </a:extLst>
                </a:gridCol>
                <a:gridCol w="2035011">
                  <a:extLst>
                    <a:ext uri="{9D8B030D-6E8A-4147-A177-3AD203B41FA5}">
                      <a16:colId xmlns:a16="http://schemas.microsoft.com/office/drawing/2014/main" val="987357513"/>
                    </a:ext>
                  </a:extLst>
                </a:gridCol>
              </a:tblGrid>
              <a:tr h="49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748318"/>
                  </a:ext>
                </a:extLst>
              </a:tr>
              <a:tr h="874098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«Содействие исполнительным органам государственной власти Санкт-Петербурга в информировании населения в области защиты населения и территории от чрезвычайных ситуаций и обучение неработающего населения способам защиты в чрезвычайных ситуациях, а также способам защиты от опасностей, возникающих при ведении военных действий или вследствие этих действий»</a:t>
                      </a:r>
                      <a:endParaRPr lang="ru-RU" sz="10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2024 - 53,8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55,8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57,9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94883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9390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" y="3386481"/>
            <a:ext cx="42541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75623"/>
              </p:ext>
            </p:extLst>
          </p:nvPr>
        </p:nvGraphicFramePr>
        <p:xfrm>
          <a:off x="2051720" y="116631"/>
          <a:ext cx="6755630" cy="103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428">
                  <a:extLst>
                    <a:ext uri="{9D8B030D-6E8A-4147-A177-3AD203B41FA5}">
                      <a16:colId xmlns:a16="http://schemas.microsoft.com/office/drawing/2014/main" val="3519927445"/>
                    </a:ext>
                  </a:extLst>
                </a:gridCol>
                <a:gridCol w="1909202">
                  <a:extLst>
                    <a:ext uri="{9D8B030D-6E8A-4147-A177-3AD203B41FA5}">
                      <a16:colId xmlns:a16="http://schemas.microsoft.com/office/drawing/2014/main" val="3991626282"/>
                    </a:ext>
                  </a:extLst>
                </a:gridCol>
              </a:tblGrid>
              <a:tr h="366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123236"/>
                  </a:ext>
                </a:extLst>
              </a:tr>
              <a:tr h="64160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kern="1200" cap="all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отходами» </a:t>
                      </a:r>
                      <a:endParaRPr lang="ru-RU" sz="10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2024 - 205,6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214,1</a:t>
                      </a:r>
                    </a:p>
                    <a:p>
                      <a:pPr algn="l"/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218,8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3346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2816"/>
            <a:ext cx="381642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511256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9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21396" y="116631"/>
            <a:ext cx="6943092" cy="57606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государственные полномочия по опеке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попечительству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5" y="980728"/>
            <a:ext cx="6696744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1"/>
            <a:r>
              <a:rPr lang="ru-RU" sz="1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700808"/>
            <a:ext cx="7350925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1"/>
            <a:r>
              <a:rPr lang="ru-RU" sz="1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692697"/>
            <a:ext cx="7884368" cy="616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Законом Санкт-Петербурга от 21.11.2007 г. № 536-109  органы местного самоуправления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отдельные государственные полномочия Санкт-Петербурга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попечительству, назначению и выплате денежных средств на содержание детей, находящихся под опекой (попечительством), и денежных средств на содержание детей, переданных на воспитание </a:t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приемные семьи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приоритетных направлений деятельности органа опеки и попечительства является работа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своевременному выявлению несовершеннолетних, лишившихся родительского попечения, и определению форм устройства таких несовершеннолетних.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таких мер является передача ребенка под опеку или попечительство. </a:t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на учете в органе опеки и попечительства на безвозмездной форме опеки (попечительства) находятся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Действующим законодательством определена еще одна форма устройства детей – возмездная форма опеки (попечительства) по договору о приемной семье. На учете в органе опеки и попечительства состоят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приемных семей,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воспитываются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приемных детей.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 Закона о бюджете Санкт-Петербурга на 2024 год и на плановый период 2025 </a:t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2026 годов предусмотрены средства бюджету МО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Академическое на исполнение органами местного самоуправления отдельных государственных полномочий Санкт-Петербурга по организации и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осуществлению деятельности по опеке 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попечительству, назначению и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выплате денежных средств на содержание детей, находящихся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опекой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попечительством, и детей, переданных на воспитание в приемные семьи, по выплате вознаграждения приемным родителям и составляют: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год в размере – 29 805,6 тыс. руб.;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2024 год в размере – 31 045,7 тыс. руб.;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2025год в размере – 32 284,5 тыс. руб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Предусмотренные на 2024 год и на плановый период 2025 и 2026 годов средства местного бюджета позволят обеспечить выполнение работ по созданию комфортной среды для жителей МО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Академическое, проведению различных мероприятий, исполнению социальных обязательств перед жителями округа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94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муниципальный округ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Академическое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04" y="1409051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AEEDD-CC48-42DD-8CAC-017C5C0933FB}"/>
              </a:ext>
            </a:extLst>
          </p:cNvPr>
          <p:cNvSpPr txBox="1"/>
          <p:nvPr/>
        </p:nvSpPr>
        <p:spPr>
          <a:xfrm>
            <a:off x="2544952" y="1520838"/>
            <a:ext cx="5453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38D475-A9DC-4854-98BB-8714883A4FEF}"/>
              </a:ext>
            </a:extLst>
          </p:cNvPr>
          <p:cNvSpPr/>
          <p:nvPr/>
        </p:nvSpPr>
        <p:spPr>
          <a:xfrm>
            <a:off x="323528" y="2204864"/>
            <a:ext cx="4248472" cy="9770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195257, г. Санкт-Петербург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Гражданский пр-т., д.84,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8 (812)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555-26-59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Картинки по запросу контактная информация">
            <a:extLst>
              <a:ext uri="{FF2B5EF4-FFF2-40B4-BE49-F238E27FC236}">
                <a16:creationId xmlns:a16="http://schemas.microsoft.com/office/drawing/2014/main" id="{DFC1C402-4FD4-4097-8D67-61F8BDA0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4290"/>
            <a:ext cx="12954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88751"/>
            <a:ext cx="69847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предназначенных для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местного самоуправления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–поступающие в бюджет денежные средства, в виде налоговых, неналоговых и безвозмездных поступлений.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–денежные средства, направляемые на финансовое обеспечение задач и функций органов местного самоуправления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над доходами (-).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над расходами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(+).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Субвенция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- предоставляемые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бюджету другого уровня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и безвозвратной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определенных целевых расходов. </a:t>
            </a:r>
            <a:endParaRPr lang="ru-RU" sz="1600" b="0" i="0" u="none" strike="noStrike" baseline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предоставляемые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средства бюджету другого уровня бюджетной системы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достижения конкретной цели на условиях долевого финансирования.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Дотация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предоставляемые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средства бюджету другого </a:t>
            </a:r>
            <a:r>
              <a:rPr lang="ru-RU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бюджетной </a:t>
            </a:r>
            <a:r>
              <a:rPr lang="ru-RU" sz="16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Российской Федерации на </a:t>
            </a:r>
            <a:r>
              <a:rPr lang="ru-RU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и безвозвратной основах для покрытия текущих расходов.</a:t>
            </a:r>
            <a:endParaRPr lang="ru-RU" sz="1600" b="0" i="0" u="none" strike="noStrike" baseline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477FD7-960B-4D32-945B-11F26EBF2DC2}"/>
              </a:ext>
            </a:extLst>
          </p:cNvPr>
          <p:cNvSpPr/>
          <p:nvPr/>
        </p:nvSpPr>
        <p:spPr>
          <a:xfrm>
            <a:off x="2915816" y="1412777"/>
            <a:ext cx="4032448" cy="429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23E1B-845C-4A89-BD41-323229AC2572}"/>
              </a:ext>
            </a:extLst>
          </p:cNvPr>
          <p:cNvSpPr txBox="1"/>
          <p:nvPr/>
        </p:nvSpPr>
        <p:spPr>
          <a:xfrm>
            <a:off x="2627784" y="188640"/>
            <a:ext cx="586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1117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A944D2-A290-4C58-8BC7-94FB656BE978}"/>
              </a:ext>
            </a:extLst>
          </p:cNvPr>
          <p:cNvSpPr txBox="1"/>
          <p:nvPr/>
        </p:nvSpPr>
        <p:spPr>
          <a:xfrm>
            <a:off x="683568" y="1998590"/>
            <a:ext cx="751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E7AD2-3094-480B-9A9F-20E5B8761CF2}"/>
              </a:ext>
            </a:extLst>
          </p:cNvPr>
          <p:cNvSpPr txBox="1"/>
          <p:nvPr/>
        </p:nvSpPr>
        <p:spPr>
          <a:xfrm>
            <a:off x="683568" y="4064879"/>
            <a:ext cx="8215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программами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Академическое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годы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2FD07-FF7B-4274-8341-D661AE67BAD3}"/>
              </a:ext>
            </a:extLst>
          </p:cNvPr>
          <p:cNvSpPr txBox="1"/>
          <p:nvPr/>
        </p:nvSpPr>
        <p:spPr>
          <a:xfrm>
            <a:off x="683568" y="2492896"/>
            <a:ext cx="8215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Прогнозом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МО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Академическое на 2024-2026 годы;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E7993-154B-465F-8A91-63A42FFCBCFB}"/>
              </a:ext>
            </a:extLst>
          </p:cNvPr>
          <p:cNvSpPr txBox="1"/>
          <p:nvPr/>
        </p:nvSpPr>
        <p:spPr>
          <a:xfrm>
            <a:off x="683568" y="3294978"/>
            <a:ext cx="8417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бюджетной политики  МО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Академическое на 2024-2026 годы;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76672"/>
            <a:ext cx="7350925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algn="l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МО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Академическое на 2024 год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плановый период 2025 и 2026 годов разработан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со следующими документами: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1"/>
            <a:r>
              <a:rPr lang="ru-RU" sz="1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116631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внутригородского муниципального образования города федерального значения Санкт-Петербурга муниципальный округ Академическое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26464"/>
              </p:ext>
            </p:extLst>
          </p:nvPr>
        </p:nvGraphicFramePr>
        <p:xfrm>
          <a:off x="323528" y="1741095"/>
          <a:ext cx="8700719" cy="380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7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МО 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104 723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109 911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109 911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109 911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109 911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роста потребительских цен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lang="ru-RU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108,22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104,95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103,99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средств местного бюджета на проведение работ по благоустройству территории муниципального образования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106 921,0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99 477,6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74 874,6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97 446,4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91 921,1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местного бюджета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194 282,6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216 084,6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212 031,3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221 399,4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225 921,9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местного бюджета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210 642,4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216 084,6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214 031,3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221 399,4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225 921,9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-16 359,8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-2 000,0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доходов на 2024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плановый период 2025 и 2026 годов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 в размере: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1638177"/>
            <a:ext cx="2041976" cy="163817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30060"/>
              </p:ext>
            </p:extLst>
          </p:nvPr>
        </p:nvGraphicFramePr>
        <p:xfrm>
          <a:off x="251521" y="1702624"/>
          <a:ext cx="8712969" cy="491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1">
                  <a:extLst>
                    <a:ext uri="{9D8B030D-6E8A-4147-A177-3AD203B41FA5}">
                      <a16:colId xmlns:a16="http://schemas.microsoft.com/office/drawing/2014/main" val="280820185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01858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494558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5615447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511547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34179254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3394991597"/>
                    </a:ext>
                  </a:extLst>
                </a:gridCol>
              </a:tblGrid>
              <a:tr h="1135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доходной части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доходной части %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доходной части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доходной частив 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доходной части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доходной части 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750948"/>
                  </a:ext>
                </a:extLst>
              </a:tr>
              <a:tr h="4367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9 921,8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11 121,1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12 072,2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97671"/>
                  </a:ext>
                </a:extLst>
              </a:tr>
              <a:tr h="7861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09474"/>
                  </a:ext>
                </a:extLst>
              </a:tr>
              <a:tr h="9608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РФ об административных правонарушениях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334222"/>
                  </a:ext>
                </a:extLst>
              </a:tr>
              <a:tr h="4367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РФ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171 122,7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178 373,0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180 855,5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18140"/>
                  </a:ext>
                </a:extLst>
              </a:tr>
              <a:tr h="4460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РФ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29 814,8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31 055,3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32 294,5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813942"/>
                  </a:ext>
                </a:extLst>
              </a:tr>
              <a:tr h="34286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212 031,3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221 399,4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225 921,9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6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2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30" y="188640"/>
            <a:ext cx="88510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и направления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внутригородского муниципального образования города федерального значения Санкт-Петербурга муниципальный округ Академическое на 2024 год и на плановый период 2025 и 2026 годов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77717092"/>
              </p:ext>
            </p:extLst>
          </p:nvPr>
        </p:nvGraphicFramePr>
        <p:xfrm>
          <a:off x="185430" y="2204864"/>
          <a:ext cx="9794276" cy="579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51216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0"/>
            <a:ext cx="735092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в общей сумме расходов занимают расходы в области: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1"/>
            <a:r>
              <a:rPr lang="ru-RU" sz="1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16876"/>
              </p:ext>
            </p:extLst>
          </p:nvPr>
        </p:nvGraphicFramePr>
        <p:xfrm>
          <a:off x="98150" y="734201"/>
          <a:ext cx="8856981" cy="583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5">
                  <a:extLst>
                    <a:ext uri="{9D8B030D-6E8A-4147-A177-3AD203B41FA5}">
                      <a16:colId xmlns:a16="http://schemas.microsoft.com/office/drawing/2014/main" val="2430428737"/>
                    </a:ext>
                  </a:extLst>
                </a:gridCol>
                <a:gridCol w="1017471">
                  <a:extLst>
                    <a:ext uri="{9D8B030D-6E8A-4147-A177-3AD203B41FA5}">
                      <a16:colId xmlns:a16="http://schemas.microsoft.com/office/drawing/2014/main" val="1398736217"/>
                    </a:ext>
                  </a:extLst>
                </a:gridCol>
                <a:gridCol w="998753">
                  <a:extLst>
                    <a:ext uri="{9D8B030D-6E8A-4147-A177-3AD203B41FA5}">
                      <a16:colId xmlns:a16="http://schemas.microsoft.com/office/drawing/2014/main" val="7653653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08787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8589724"/>
                    </a:ext>
                  </a:extLst>
                </a:gridCol>
                <a:gridCol w="945463">
                  <a:extLst>
                    <a:ext uri="{9D8B030D-6E8A-4147-A177-3AD203B41FA5}">
                      <a16:colId xmlns:a16="http://schemas.microsoft.com/office/drawing/2014/main" val="16628420"/>
                    </a:ext>
                  </a:extLst>
                </a:gridCol>
                <a:gridCol w="1070763">
                  <a:extLst>
                    <a:ext uri="{9D8B030D-6E8A-4147-A177-3AD203B41FA5}">
                      <a16:colId xmlns:a16="http://schemas.microsoft.com/office/drawing/2014/main" val="2869545810"/>
                    </a:ext>
                  </a:extLst>
                </a:gridCol>
              </a:tblGrid>
              <a:tr h="12436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расходной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 бюджета 2024 год (тыс. руб.)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расходной части бюджета %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расходной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 бюджета 2025 год (тыс. руб.)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расходной части бюджета %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расходной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 бюджета 2026 год (тыс. руб.)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расходной части бюджета %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70127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78 753,4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64 783,1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67 358,4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696530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74 874,6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97 446,4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91 921,1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7012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28 797,3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29 995,5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31 192,2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63294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Культура-кинематография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24 864,6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17 268,2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17 957,0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330723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4 264,2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4 436,4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46751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1 401,7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568326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196952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703384"/>
                  </a:ext>
                </a:extLst>
              </a:tr>
              <a:tr h="42966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26924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22618"/>
                  </a:ext>
                </a:extLst>
              </a:tr>
              <a:tr h="28223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214 031,3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216 518,4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215 731,0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658475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4 881,0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10 190,9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398452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214 031,3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221 399,4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225 921,9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8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2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C00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57768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6632"/>
            <a:ext cx="7272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внутригородского муниципального образования города федерального значения Санкт-Петербурга муниципальный округ Академическое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51592164"/>
              </p:ext>
            </p:extLst>
          </p:nvPr>
        </p:nvGraphicFramePr>
        <p:xfrm>
          <a:off x="142998" y="1484784"/>
          <a:ext cx="8707050" cy="519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\\fs\mo\+ОБМЕН+\ОМХ\Дожимаева\Логотип М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165618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1971</TotalTime>
  <Words>1416</Words>
  <Application>Microsoft Office PowerPoint</Application>
  <PresentationFormat>Экран (4:3)</PresentationFormat>
  <Paragraphs>444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Symbol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Щиголева Ирина</cp:lastModifiedBy>
  <cp:revision>209</cp:revision>
  <dcterms:created xsi:type="dcterms:W3CDTF">2020-12-28T08:59:28Z</dcterms:created>
  <dcterms:modified xsi:type="dcterms:W3CDTF">2023-12-29T06:56:16Z</dcterms:modified>
</cp:coreProperties>
</file>